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charts/chart1.xml" ContentType="application/vnd.openxmlformats-officedocument.drawingml.char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69012ECD-51FC-41F1-AA8D-1B2483CD663E}">
  <a:tblStyle xmlns:a="http://schemas.openxmlformats.org/drawingml/2006/main" xmlns:r="http://schemas.openxmlformats.org/officeDocument/2006/relationships" xmlns:p="http://schemas.openxmlformats.org/presentationml/2006/main" styleId="{69012ECD-51FC-41F1-AA8D-1B2483CD663E}" styleName="Styl jasny 2 — Ak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gridSpacing cx="72008" cy="72008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esProps" Target="presProps.xml"/><Relationship Id="rId3" Type="http://schemas.openxmlformats.org/officeDocument/2006/relationships/viewProps" Target="viewProps.xml"/><Relationship Id="rId4" Type="http://schemas.openxmlformats.org/officeDocument/2006/relationships/theme" Target="theme/theme1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Sphagnum fallax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Arkusz1!$A$2:$A$5</c:f>
              <c:strCache>
                <c:ptCount val="4"/>
                <c:pt idx="0">
                  <c:v>10 °C</c:v>
                </c:pt>
                <c:pt idx="1">
                  <c:v>15 °C</c:v>
                </c:pt>
                <c:pt idx="2">
                  <c:v>20 °C</c:v>
                </c:pt>
                <c:pt idx="3">
                  <c:v>25 °C</c:v>
                </c:pt>
              </c:strCache>
            </c:strRef>
          </c:cat>
          <c:val>
            <c:numRef>
              <c:f>Arkusz1!$B$2:$B$5</c:f>
              <c:numCache>
                <c:formatCode>General</c:formatCode>
                <c:ptCount val="4"/>
                <c:pt idx="0">
                  <c:v>1.8</c:v>
                </c:pt>
                <c:pt idx="1">
                  <c:v>2.9</c:v>
                </c:pt>
                <c:pt idx="2">
                  <c:v>3.8</c:v>
                </c:pt>
                <c:pt idx="3">
                  <c:v>2.6</c:v>
                </c:pt>
              </c:numCache>
            </c:numRef>
          </c:val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Sphagnum magellanicum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Arkusz1!$A$2:$A$5</c:f>
              <c:strCache>
                <c:ptCount val="4"/>
                <c:pt idx="0">
                  <c:v>10 °C</c:v>
                </c:pt>
                <c:pt idx="1">
                  <c:v>15 °C</c:v>
                </c:pt>
                <c:pt idx="2">
                  <c:v>20 °C</c:v>
                </c:pt>
                <c:pt idx="3">
                  <c:v>25 °C</c:v>
                </c:pt>
              </c:strCache>
            </c:strRef>
          </c:cat>
          <c:val>
            <c:numRef>
              <c:f>Arkusz1!$C$2:$C$5</c:f>
              <c:numCache>
                <c:formatCode>General</c:formatCode>
                <c:ptCount val="4"/>
                <c:pt idx="0">
                  <c:v>1.5</c:v>
                </c:pt>
                <c:pt idx="1">
                  <c:v>2.4</c:v>
                </c:pt>
                <c:pt idx="2">
                  <c:v>3.2</c:v>
                </c:pt>
                <c:pt idx="3">
                  <c:v>2.9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00000001"/>
        <c:axId val="500000002"/>
      </c:barChart>
      <c:catAx>
        <c:axId val="50000000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500000002"/>
        <c:crosses val="autoZero"/>
        <c:auto val="1"/>
        <c:lblAlgn val="ctr"/>
        <c:lblOffset val="100"/>
        <c:noMultiLvlLbl val="0"/>
      </c:catAx>
      <c:valAx>
        <c:axId val="500000002"/>
        <c:scaling>
          <c:orientation val="minMax"/>
        </c:scaling>
        <c:delete val="0"/>
        <c:axPos val="l"/>
        <c:majorGridlines>
          <c:spPr>
            <a:noFill/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50000000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</c:chart>
  <c:spPr>
    <a:noFill/>
    <a:ln>
      <a:noFill/>
    </a:ln>
  </c:spPr>
  <c:txPr>
    <a:bodyPr/>
    <a:lstStyle/>
    <a:p>
      <a:pPr>
        <a:defRPr/>
      </a:pPr>
      <a:endParaRPr lang="pl-PL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1D2C4E-1F11-4E0A-9C62-3A5B0D4C0001}" type="datetimeFigureOut">
              <a:rPr lang="pl-PL"/>
              <a:t>01.01.2026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1D2C4E-1F11-4E0A-9C62-3A5B0D4C0002}" type="slidenum">
              <a:rPr lang="pl-PL"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Przywitaj się i przedstaw temat. Powiedz, ile potrwa wystąpienie (ok. 10 minut).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Najważniejsze wyniki pokaż po kolei – każdy punkt pojawia się po kliknięciu.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Wykres: zwróć uwagę na różnicę między seriami.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Podziękuj i zaproś do pytań.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Siatka 200"/>
          <p:cNvSpPr/>
          <p:nvPr userDrawn="1"/>
        </p:nvSpPr>
        <p:spPr>
          <a:xfrm>
            <a:off x="6553200" y="0"/>
            <a:ext cx="5638800" cy="6858000"/>
          </a:xfrm>
          <a:prstGeom prst="rect">
            <a:avLst/>
          </a:prstGeom>
          <a:pattFill prst="smGrid">
            <a:fgClr>
              <a:schemeClr val="accent1">
                <a:alpha val="18000"/>
              </a:schemeClr>
            </a:fgClr>
            <a:bgClr>
              <a:schemeClr val="bg1"/>
            </a:bgClr>
          </a:pattFill>
          <a:ln>
            <a:noFill/>
          </a:ln>
        </p:spPr>
        <p:txBody>
          <a:bodyPr rtlCol="0" anchor="ctr"/>
          <a:lstStyle/>
          <a:p>
            <a:endParaRPr lang="pl-PL"/>
          </a:p>
        </p:txBody>
      </p:sp>
      <p:sp>
        <p:nvSpPr>
          <p:cNvPr id="201" name="Oś 201"/>
          <p:cNvSpPr/>
          <p:nvPr userDrawn="1"/>
        </p:nvSpPr>
        <p:spPr>
          <a:xfrm>
            <a:off x="7100000" y="1300000"/>
            <a:ext cx="12700" cy="3950000"/>
          </a:xfrm>
          <a:prstGeom prst="rect">
            <a:avLst/>
          </a:prstGeom>
          <a:solidFill>
            <a:schemeClr val="tx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endParaRPr lang="pl-PL"/>
          </a:p>
        </p:txBody>
      </p:sp>
      <p:sp>
        <p:nvSpPr>
          <p:cNvPr id="202" name="Oś 202"/>
          <p:cNvSpPr/>
          <p:nvPr userDrawn="1"/>
        </p:nvSpPr>
        <p:spPr>
          <a:xfrm>
            <a:off x="7100000" y="5250000"/>
            <a:ext cx="4700000" cy="12700"/>
          </a:xfrm>
          <a:prstGeom prst="rect">
            <a:avLst/>
          </a:prstGeom>
          <a:solidFill>
            <a:schemeClr val="tx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endParaRPr lang="pl-PL"/>
          </a:p>
        </p:txBody>
      </p:sp>
      <p:sp>
        <p:nvSpPr>
          <p:cNvPr id="203" name="Punkt 203"/>
          <p:cNvSpPr/>
          <p:nvPr userDrawn="1"/>
        </p:nvSpPr>
        <p:spPr>
          <a:xfrm>
            <a:off x="7700000" y="4950000"/>
            <a:ext cx="150000" cy="150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endParaRPr lang="pl-PL"/>
          </a:p>
        </p:txBody>
      </p:sp>
      <p:sp>
        <p:nvSpPr>
          <p:cNvPr id="204" name="Punkt 204"/>
          <p:cNvSpPr/>
          <p:nvPr userDrawn="1"/>
        </p:nvSpPr>
        <p:spPr>
          <a:xfrm>
            <a:off x="8400000" y="4700000"/>
            <a:ext cx="150000" cy="150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endParaRPr lang="pl-PL"/>
          </a:p>
        </p:txBody>
      </p:sp>
      <p:sp>
        <p:nvSpPr>
          <p:cNvPr id="205" name="Punkt 205"/>
          <p:cNvSpPr/>
          <p:nvPr userDrawn="1"/>
        </p:nvSpPr>
        <p:spPr>
          <a:xfrm>
            <a:off x="9200000" y="4500000"/>
            <a:ext cx="150000" cy="150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endParaRPr lang="pl-PL"/>
          </a:p>
        </p:txBody>
      </p:sp>
      <p:sp>
        <p:nvSpPr>
          <p:cNvPr id="206" name="Punkt 206"/>
          <p:cNvSpPr/>
          <p:nvPr userDrawn="1"/>
        </p:nvSpPr>
        <p:spPr>
          <a:xfrm>
            <a:off x="10000000" y="4150000"/>
            <a:ext cx="150000" cy="150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endParaRPr lang="pl-PL"/>
          </a:p>
        </p:txBody>
      </p:sp>
      <p:sp>
        <p:nvSpPr>
          <p:cNvPr id="207" name="Punkt 207"/>
          <p:cNvSpPr/>
          <p:nvPr userDrawn="1"/>
        </p:nvSpPr>
        <p:spPr>
          <a:xfrm>
            <a:off x="10800000" y="3950000"/>
            <a:ext cx="150000" cy="150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endParaRPr lang="pl-PL"/>
          </a:p>
        </p:txBody>
      </p:sp>
      <p:sp>
        <p:nvSpPr>
          <p:cNvPr id="208" name="Trend 208"/>
          <p:cNvSpPr/>
          <p:nvPr userDrawn="1"/>
        </p:nvSpPr>
        <p:spPr>
          <a:xfrm flipV="1">
            <a:off x="7300000" y="1700000"/>
            <a:ext cx="3900000" cy="3300000"/>
          </a:xfrm>
          <a:prstGeom prst="line">
            <a:avLst/>
          </a:prstGeom>
          <a:noFill/>
          <a:ln w="28575">
            <a:solidFill>
              <a:schemeClr val="accent4"/>
            </a:solidFill>
          </a:ln>
        </p:spPr>
        <p:txBody>
          <a:bodyPr rtlCol="0" anchor="ctr"/>
          <a:lstStyle/>
          <a:p>
            <a:endParaRPr lang="pl-PL"/>
          </a:p>
        </p:txBody>
      </p:sp>
      <p:sp>
        <p:nvSpPr>
          <p:cNvPr id="209" name="Punkt 209"/>
          <p:cNvSpPr/>
          <p:nvPr userDrawn="1"/>
        </p:nvSpPr>
        <p:spPr>
          <a:xfrm>
            <a:off x="7500000" y="4500000"/>
            <a:ext cx="240000" cy="240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endParaRPr lang="pl-PL"/>
          </a:p>
        </p:txBody>
      </p:sp>
      <p:sp>
        <p:nvSpPr>
          <p:cNvPr id="210" name="Punkt 210"/>
          <p:cNvSpPr/>
          <p:nvPr userDrawn="1"/>
        </p:nvSpPr>
        <p:spPr>
          <a:xfrm>
            <a:off x="8050000" y="4250000"/>
            <a:ext cx="200000" cy="200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rtlCol="0" anchor="ctr"/>
          <a:lstStyle/>
          <a:p>
            <a:endParaRPr lang="pl-PL"/>
          </a:p>
        </p:txBody>
      </p:sp>
      <p:sp>
        <p:nvSpPr>
          <p:cNvPr id="211" name="Punkt 211"/>
          <p:cNvSpPr/>
          <p:nvPr userDrawn="1"/>
        </p:nvSpPr>
        <p:spPr>
          <a:xfrm>
            <a:off x="8500000" y="3700000"/>
            <a:ext cx="260000" cy="260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endParaRPr lang="pl-PL"/>
          </a:p>
        </p:txBody>
      </p:sp>
      <p:sp>
        <p:nvSpPr>
          <p:cNvPr id="212" name="Punkt 212"/>
          <p:cNvSpPr/>
          <p:nvPr userDrawn="1"/>
        </p:nvSpPr>
        <p:spPr>
          <a:xfrm>
            <a:off x="9100000" y="3550000"/>
            <a:ext cx="200000" cy="200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rtlCol="0" anchor="ctr"/>
          <a:lstStyle/>
          <a:p>
            <a:endParaRPr lang="pl-PL"/>
          </a:p>
        </p:txBody>
      </p:sp>
      <p:sp>
        <p:nvSpPr>
          <p:cNvPr id="213" name="Punkt 213"/>
          <p:cNvSpPr/>
          <p:nvPr userDrawn="1"/>
        </p:nvSpPr>
        <p:spPr>
          <a:xfrm>
            <a:off x="9600000" y="2900000"/>
            <a:ext cx="240000" cy="240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endParaRPr lang="pl-PL"/>
          </a:p>
        </p:txBody>
      </p:sp>
      <p:sp>
        <p:nvSpPr>
          <p:cNvPr id="214" name="Punkt 214"/>
          <p:cNvSpPr/>
          <p:nvPr userDrawn="1"/>
        </p:nvSpPr>
        <p:spPr>
          <a:xfrm>
            <a:off x="10150000" y="2650000"/>
            <a:ext cx="200000" cy="200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rtlCol="0" anchor="ctr"/>
          <a:lstStyle/>
          <a:p>
            <a:endParaRPr lang="pl-PL"/>
          </a:p>
        </p:txBody>
      </p:sp>
      <p:sp>
        <p:nvSpPr>
          <p:cNvPr id="215" name="Punkt 215"/>
          <p:cNvSpPr/>
          <p:nvPr userDrawn="1"/>
        </p:nvSpPr>
        <p:spPr>
          <a:xfrm>
            <a:off x="10600000" y="2100000"/>
            <a:ext cx="260000" cy="260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endParaRPr lang="pl-PL"/>
          </a:p>
        </p:txBody>
      </p:sp>
      <p:sp>
        <p:nvSpPr>
          <p:cNvPr id="216" name="Punkt 216"/>
          <p:cNvSpPr/>
          <p:nvPr userDrawn="1"/>
        </p:nvSpPr>
        <p:spPr>
          <a:xfrm>
            <a:off x="8900000" y="4050000"/>
            <a:ext cx="180000" cy="1800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rtlCol="0" anchor="ctr"/>
          <a:lstStyle/>
          <a:p>
            <a:endParaRPr lang="pl-PL"/>
          </a:p>
        </p:txBody>
      </p:sp>
      <p:sp>
        <p:nvSpPr>
          <p:cNvPr id="217" name="Pasek 217"/>
          <p:cNvSpPr/>
          <p:nvPr userDrawn="1"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762000" y="1600000"/>
            <a:ext cx="5500000" cy="2300000"/>
          </a:xfrm>
        </p:spPr>
        <p:txBody>
          <a:bodyPr anchor="b">
            <a:normAutofit/>
          </a:bodyPr>
          <a:lstStyle>
            <a:lvl1pPr marL="0" indent="0" algn="l">
              <a:buNone/>
              <a:defRPr sz="4400">
                <a:solidFill>
                  <a:schemeClr val="tx1"/>
                </a:solidFill>
                <a:latin typeface="+mj-lt"/>
              </a:defRPr>
            </a:lvl1pPr>
            <a:lvl2pPr marL="457200" indent="0" algn="l">
              <a:buNone/>
              <a:defRPr sz="4200">
                <a:solidFill>
                  <a:schemeClr val="tx1"/>
                </a:solidFill>
                <a:latin typeface="+mj-lt"/>
              </a:defRPr>
            </a:lvl2pPr>
            <a:lvl3pPr marL="914400" indent="0" algn="l">
              <a:buNone/>
              <a:defRPr sz="4000">
                <a:solidFill>
                  <a:schemeClr val="tx1"/>
                </a:solidFill>
                <a:latin typeface="+mj-lt"/>
              </a:defRPr>
            </a:lvl3pPr>
            <a:lvl4pPr marL="1371600" indent="0" algn="l">
              <a:buNone/>
              <a:defRPr sz="3800">
                <a:solidFill>
                  <a:schemeClr val="tx1"/>
                </a:solidFill>
                <a:latin typeface="+mj-lt"/>
              </a:defRPr>
            </a:lvl4pPr>
            <a:lvl5pPr marL="1828800" indent="0" algn="l">
              <a:buNone/>
              <a:defRPr sz="3600">
                <a:solidFill>
                  <a:schemeClr val="tx1"/>
                </a:solidFill>
                <a:latin typeface="+mj-lt"/>
              </a:defRPr>
            </a:lvl5pPr>
            <a:lvl6pPr marL="2286000" indent="0" algn="l">
              <a:buNone/>
              <a:defRPr sz="3400">
                <a:solidFill>
                  <a:schemeClr val="tx1"/>
                </a:solidFill>
                <a:latin typeface="+mj-lt"/>
              </a:defRPr>
            </a:lvl6pPr>
            <a:lvl7pPr marL="2743200" indent="0" algn="l">
              <a:buNone/>
              <a:defRPr sz="3200">
                <a:solidFill>
                  <a:schemeClr val="tx1"/>
                </a:solidFill>
                <a:latin typeface="+mj-lt"/>
              </a:defRPr>
            </a:lvl7pPr>
            <a:lvl8pPr marL="3200400" indent="0" algn="l">
              <a:buNone/>
              <a:defRPr sz="3000">
                <a:solidFill>
                  <a:schemeClr val="tx1"/>
                </a:solidFill>
                <a:latin typeface="+mj-lt"/>
              </a:defRPr>
            </a:lvl8pPr>
            <a:lvl9pPr marL="3657600" indent="0" algn="l">
              <a:buNone/>
              <a:defRPr sz="2800">
                <a:solidFill>
                  <a:schemeClr val="tx1"/>
                </a:solidFill>
                <a:latin typeface="+mj-lt"/>
              </a:defRPr>
            </a:lvl9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762000" y="4100000"/>
            <a:ext cx="5500000" cy="1300000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tx2"/>
                </a:solidFill>
              </a:defRPr>
            </a:lvl1pPr>
            <a:lvl2pPr marL="457200" indent="0" algn="l">
              <a:buNone/>
              <a:defRPr sz="1600">
                <a:solidFill>
                  <a:schemeClr val="tx2"/>
                </a:solidFill>
              </a:defRPr>
            </a:lvl2pPr>
            <a:lvl3pPr marL="914400" indent="0" algn="l">
              <a:buNone/>
              <a:defRPr sz="1400">
                <a:solidFill>
                  <a:schemeClr val="tx2"/>
                </a:solidFill>
              </a:defRPr>
            </a:lvl3pPr>
            <a:lvl4pPr marL="1371600" indent="0" algn="l">
              <a:buNone/>
              <a:defRPr sz="1200">
                <a:solidFill>
                  <a:schemeClr val="tx2"/>
                </a:solidFill>
              </a:defRPr>
            </a:lvl4pPr>
            <a:lvl5pPr marL="1828800" indent="0" algn="l">
              <a:buNone/>
              <a:defRPr sz="1200">
                <a:solidFill>
                  <a:schemeClr val="tx2"/>
                </a:solidFill>
              </a:defRPr>
            </a:lvl5pPr>
            <a:lvl6pPr marL="2286000" indent="0" algn="l">
              <a:buNone/>
              <a:defRPr sz="1200">
                <a:solidFill>
                  <a:schemeClr val="tx2"/>
                </a:solidFill>
              </a:defRPr>
            </a:lvl6pPr>
            <a:lvl7pPr marL="2743200" indent="0" algn="l">
              <a:buNone/>
              <a:defRPr sz="1200">
                <a:solidFill>
                  <a:schemeClr val="tx2"/>
                </a:solidFill>
              </a:defRPr>
            </a:lvl7pPr>
            <a:lvl8pPr marL="3200400" indent="0" algn="l">
              <a:buNone/>
              <a:defRPr sz="1200">
                <a:solidFill>
                  <a:schemeClr val="tx2"/>
                </a:solidFill>
              </a:defRPr>
            </a:lvl8pPr>
            <a:lvl9pPr marL="3657600" indent="0" algn="l">
              <a:buNone/>
              <a:defRPr sz="1200">
                <a:solidFill>
                  <a:schemeClr val="tx2"/>
                </a:solidFill>
              </a:defRPr>
            </a:lvl9pPr>
          </a:lstStyle>
          <a:p>
            <a:r>
              <a:rPr lang="pl-PL"/>
              <a:t>Autorzy · instytucja · data</a:t>
            </a:r>
          </a:p>
        </p:txBody>
      </p:sp>
      <p:sp>
        <p:nvSpPr>
          <p:cNvPr id="30" name="Nadtytuł"/>
          <p:cNvSpPr>
            <a:spLocks noGrp="1"/>
          </p:cNvSpPr>
          <p:nvPr>
            <p:ph type="body" sz="quarter" idx="20"/>
          </p:nvPr>
        </p:nvSpPr>
        <p:spPr>
          <a:xfrm>
            <a:off x="762000" y="1150000"/>
            <a:ext cx="5500000" cy="300000"/>
          </a:xfrm>
        </p:spPr>
        <p:txBody>
          <a:bodyPr lIns="0" tIns="0" rIns="0" bIns="0" anchor="ctr">
            <a:normAutofit/>
          </a:bodyPr>
          <a:lstStyle>
            <a:lvl1pPr marL="0" indent="0" algn="l">
              <a:buNone/>
              <a:defRPr sz="1200" cap="all" spc="250">
                <a:solidFill>
                  <a:schemeClr val="accent1"/>
                </a:solidFill>
                <a:latin typeface="Cascadia Mono"/>
              </a:defRPr>
            </a:lvl1pPr>
            <a:lvl2pPr marL="457200" indent="0" algn="l">
              <a:buNone/>
              <a:defRPr sz="1200" cap="all" spc="250">
                <a:solidFill>
                  <a:schemeClr val="accent1"/>
                </a:solidFill>
                <a:latin typeface="Cascadia Mono"/>
              </a:defRPr>
            </a:lvl2pPr>
            <a:lvl3pPr marL="914400" indent="0" algn="l">
              <a:buNone/>
              <a:defRPr sz="1200" cap="all" spc="250">
                <a:solidFill>
                  <a:schemeClr val="accent1"/>
                </a:solidFill>
                <a:latin typeface="Cascadia Mono"/>
              </a:defRPr>
            </a:lvl3pPr>
            <a:lvl4pPr marL="1371600" indent="0" algn="l">
              <a:buNone/>
              <a:defRPr sz="1200" cap="all" spc="250">
                <a:solidFill>
                  <a:schemeClr val="accent1"/>
                </a:solidFill>
                <a:latin typeface="Cascadia Mono"/>
              </a:defRPr>
            </a:lvl4pPr>
            <a:lvl5pPr marL="1828800" indent="0" algn="l">
              <a:buNone/>
              <a:defRPr sz="1200" cap="all" spc="250">
                <a:solidFill>
                  <a:schemeClr val="accent1"/>
                </a:solidFill>
                <a:latin typeface="Cascadia Mono"/>
              </a:defRPr>
            </a:lvl5pPr>
            <a:lvl6pPr marL="2286000" indent="0" algn="l">
              <a:buNone/>
              <a:defRPr sz="1200" cap="all" spc="250">
                <a:solidFill>
                  <a:schemeClr val="accent1"/>
                </a:solidFill>
                <a:latin typeface="Cascadia Mono"/>
              </a:defRPr>
            </a:lvl6pPr>
            <a:lvl7pPr marL="2743200" indent="0" algn="l">
              <a:buNone/>
              <a:defRPr sz="1200" cap="all" spc="250">
                <a:solidFill>
                  <a:schemeClr val="accent1"/>
                </a:solidFill>
                <a:latin typeface="Cascadia Mono"/>
              </a:defRPr>
            </a:lvl7pPr>
            <a:lvl8pPr marL="3200400" indent="0" algn="l">
              <a:buNone/>
              <a:defRPr sz="1200" cap="all" spc="250">
                <a:solidFill>
                  <a:schemeClr val="accent1"/>
                </a:solidFill>
                <a:latin typeface="Cascadia Mono"/>
              </a:defRPr>
            </a:lvl8pPr>
            <a:lvl9pPr marL="3657600" indent="0" algn="l">
              <a:buNone/>
              <a:defRPr sz="1200" cap="all" spc="250">
                <a:solidFill>
                  <a:schemeClr val="accent1"/>
                </a:solidFill>
                <a:latin typeface="Cascadia Mono"/>
              </a:defRPr>
            </a:lvl9pPr>
          </a:lstStyle>
          <a:p>
            <a:r>
              <a:rPr lang="pl-PL"/>
              <a:t>Nadtytuł – np. rozdział 1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A6C10-6D9E-4E52-9C6A-9F2A1C1D0001}" type="datetimeFigureOut">
              <a:rPr lang="pl-PL"/>
              <a:t>01.01.2026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A6C10-6D9E-4E52-9C6A-9F2A1C1D0002}" type="slidenum">
              <a:rPr lang="pl-PL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30" name="Nadtytuł"/>
          <p:cNvSpPr>
            <a:spLocks noGrp="1"/>
          </p:cNvSpPr>
          <p:nvPr>
            <p:ph type="body" sz="quarter" idx="20"/>
          </p:nvPr>
        </p:nvSpPr>
        <p:spPr>
          <a:xfrm>
            <a:off x="762000" y="300000"/>
            <a:ext cx="9000000" cy="260000"/>
          </a:xfrm>
        </p:spPr>
        <p:txBody>
          <a:bodyPr lIns="0" tIns="0" rIns="0" bIns="0" anchor="ctr">
            <a:normAutofit/>
          </a:bodyPr>
          <a:lstStyle>
            <a:lvl1pPr marL="0" indent="0" algn="l">
              <a:buNone/>
              <a:defRPr sz="1200" cap="all" spc="250">
                <a:solidFill>
                  <a:schemeClr val="accent1"/>
                </a:solidFill>
                <a:latin typeface="Cascadia Mono"/>
              </a:defRPr>
            </a:lvl1pPr>
            <a:lvl2pPr marL="457200" indent="0" algn="l">
              <a:buNone/>
              <a:defRPr sz="1200" cap="all" spc="250">
                <a:solidFill>
                  <a:schemeClr val="accent1"/>
                </a:solidFill>
                <a:latin typeface="Cascadia Mono"/>
              </a:defRPr>
            </a:lvl2pPr>
            <a:lvl3pPr marL="914400" indent="0" algn="l">
              <a:buNone/>
              <a:defRPr sz="1200" cap="all" spc="250">
                <a:solidFill>
                  <a:schemeClr val="accent1"/>
                </a:solidFill>
                <a:latin typeface="Cascadia Mono"/>
              </a:defRPr>
            </a:lvl3pPr>
            <a:lvl4pPr marL="1371600" indent="0" algn="l">
              <a:buNone/>
              <a:defRPr sz="1200" cap="all" spc="250">
                <a:solidFill>
                  <a:schemeClr val="accent1"/>
                </a:solidFill>
                <a:latin typeface="Cascadia Mono"/>
              </a:defRPr>
            </a:lvl4pPr>
            <a:lvl5pPr marL="1828800" indent="0" algn="l">
              <a:buNone/>
              <a:defRPr sz="1200" cap="all" spc="250">
                <a:solidFill>
                  <a:schemeClr val="accent1"/>
                </a:solidFill>
                <a:latin typeface="Cascadia Mono"/>
              </a:defRPr>
            </a:lvl5pPr>
            <a:lvl6pPr marL="2286000" indent="0" algn="l">
              <a:buNone/>
              <a:defRPr sz="1200" cap="all" spc="250">
                <a:solidFill>
                  <a:schemeClr val="accent1"/>
                </a:solidFill>
                <a:latin typeface="Cascadia Mono"/>
              </a:defRPr>
            </a:lvl6pPr>
            <a:lvl7pPr marL="2743200" indent="0" algn="l">
              <a:buNone/>
              <a:defRPr sz="1200" cap="all" spc="250">
                <a:solidFill>
                  <a:schemeClr val="accent1"/>
                </a:solidFill>
                <a:latin typeface="Cascadia Mono"/>
              </a:defRPr>
            </a:lvl7pPr>
            <a:lvl8pPr marL="3200400" indent="0" algn="l">
              <a:buNone/>
              <a:defRPr sz="1200" cap="all" spc="250">
                <a:solidFill>
                  <a:schemeClr val="accent1"/>
                </a:solidFill>
                <a:latin typeface="Cascadia Mono"/>
              </a:defRPr>
            </a:lvl8pPr>
            <a:lvl9pPr marL="3657600" indent="0" algn="l">
              <a:buNone/>
              <a:defRPr sz="1200" cap="all" spc="250">
                <a:solidFill>
                  <a:schemeClr val="accent1"/>
                </a:solidFill>
                <a:latin typeface="Cascadia Mono"/>
              </a:defRPr>
            </a:lvl9pPr>
          </a:lstStyle>
          <a:p>
            <a:r>
              <a:rPr lang="pl-PL"/>
              <a:t>Nadtytuł – np. rozdział 1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A6C10-6D9E-4E52-9C6A-9F2A1C1D0001}" type="datetimeFigureOut">
              <a:rPr lang="pl-PL"/>
              <a:t>01.01.2026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A6C10-6D9E-4E52-9C6A-9F2A1C1D0002}" type="slidenum">
              <a:rPr lang="pl-PL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Siatka 200"/>
          <p:cNvSpPr/>
          <p:nvPr userDrawn="1"/>
        </p:nvSpPr>
        <p:spPr>
          <a:xfrm>
            <a:off x="7924800" y="0"/>
            <a:ext cx="4267200" cy="6858000"/>
          </a:xfrm>
          <a:prstGeom prst="rect">
            <a:avLst/>
          </a:prstGeom>
          <a:pattFill prst="smGrid">
            <a:fgClr>
              <a:schemeClr val="accent1">
                <a:alpha val="18000"/>
              </a:schemeClr>
            </a:fgClr>
            <a:bgClr>
              <a:schemeClr val="bg1"/>
            </a:bgClr>
          </a:pattFill>
          <a:ln>
            <a:noFill/>
          </a:ln>
        </p:spPr>
        <p:txBody>
          <a:bodyPr rtlCol="0" anchor="ctr"/>
          <a:lstStyle/>
          <a:p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62000" y="2900000"/>
            <a:ext cx="6700000" cy="1500000"/>
          </a:xfrm>
        </p:spPr>
        <p:txBody>
          <a:bodyPr anchor="t">
            <a:normAutofit/>
          </a:bodyPr>
          <a:lstStyle>
            <a:lvl1pPr marL="0" indent="0" algn="l">
              <a:buNone/>
              <a:defRPr sz="4400">
                <a:solidFill>
                  <a:schemeClr val="tx1"/>
                </a:solidFill>
                <a:latin typeface="+mj-lt"/>
              </a:defRPr>
            </a:lvl1pPr>
            <a:lvl2pPr marL="457200" indent="0" algn="l">
              <a:buNone/>
              <a:defRPr sz="4200">
                <a:solidFill>
                  <a:schemeClr val="tx1"/>
                </a:solidFill>
                <a:latin typeface="+mj-lt"/>
              </a:defRPr>
            </a:lvl2pPr>
            <a:lvl3pPr marL="914400" indent="0" algn="l">
              <a:buNone/>
              <a:defRPr sz="4000">
                <a:solidFill>
                  <a:schemeClr val="tx1"/>
                </a:solidFill>
                <a:latin typeface="+mj-lt"/>
              </a:defRPr>
            </a:lvl3pPr>
            <a:lvl4pPr marL="1371600" indent="0" algn="l">
              <a:buNone/>
              <a:defRPr sz="3800">
                <a:solidFill>
                  <a:schemeClr val="tx1"/>
                </a:solidFill>
                <a:latin typeface="+mj-lt"/>
              </a:defRPr>
            </a:lvl4pPr>
            <a:lvl5pPr marL="1828800" indent="0" algn="l">
              <a:buNone/>
              <a:defRPr sz="3600">
                <a:solidFill>
                  <a:schemeClr val="tx1"/>
                </a:solidFill>
                <a:latin typeface="+mj-lt"/>
              </a:defRPr>
            </a:lvl5pPr>
            <a:lvl6pPr marL="2286000" indent="0" algn="l">
              <a:buNone/>
              <a:defRPr sz="3400">
                <a:solidFill>
                  <a:schemeClr val="tx1"/>
                </a:solidFill>
                <a:latin typeface="+mj-lt"/>
              </a:defRPr>
            </a:lvl6pPr>
            <a:lvl7pPr marL="2743200" indent="0" algn="l">
              <a:buNone/>
              <a:defRPr sz="3200">
                <a:solidFill>
                  <a:schemeClr val="tx1"/>
                </a:solidFill>
                <a:latin typeface="+mj-lt"/>
              </a:defRPr>
            </a:lvl7pPr>
            <a:lvl8pPr marL="3200400" indent="0" algn="l">
              <a:buNone/>
              <a:defRPr sz="3000">
                <a:solidFill>
                  <a:schemeClr val="tx1"/>
                </a:solidFill>
                <a:latin typeface="+mj-lt"/>
              </a:defRPr>
            </a:lvl8pPr>
            <a:lvl9pPr marL="3657600" indent="0" algn="l">
              <a:buNone/>
              <a:defRPr sz="2800">
                <a:solidFill>
                  <a:schemeClr val="tx1"/>
                </a:solidFill>
                <a:latin typeface="+mj-lt"/>
              </a:defRPr>
            </a:lvl9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Numer"/>
          <p:cNvSpPr>
            <a:spLocks noGrp="1"/>
          </p:cNvSpPr>
          <p:nvPr>
            <p:ph type="body" idx="1"/>
          </p:nvPr>
        </p:nvSpPr>
        <p:spPr>
          <a:xfrm>
            <a:off x="762000" y="1500000"/>
            <a:ext cx="5000000" cy="1300000"/>
          </a:xfrm>
        </p:spPr>
        <p:txBody>
          <a:bodyPr anchor="b">
            <a:normAutofit/>
          </a:bodyPr>
          <a:lstStyle>
            <a:lvl1pPr marL="0" indent="0" algn="l">
              <a:buNone/>
              <a:defRPr sz="7200">
                <a:solidFill>
                  <a:schemeClr val="accent1"/>
                </a:solidFill>
                <a:latin typeface="Cascadia Mono"/>
              </a:defRPr>
            </a:lvl1pPr>
            <a:lvl2pPr marL="457200" indent="0" algn="l">
              <a:buNone/>
              <a:defRPr sz="7000">
                <a:solidFill>
                  <a:schemeClr val="accent1"/>
                </a:solidFill>
                <a:latin typeface="Cascadia Mono"/>
              </a:defRPr>
            </a:lvl2pPr>
            <a:lvl3pPr marL="914400" indent="0" algn="l">
              <a:buNone/>
              <a:defRPr sz="6800">
                <a:solidFill>
                  <a:schemeClr val="accent1"/>
                </a:solidFill>
                <a:latin typeface="Cascadia Mono"/>
              </a:defRPr>
            </a:lvl3pPr>
            <a:lvl4pPr marL="1371600" indent="0" algn="l">
              <a:buNone/>
              <a:defRPr sz="6600">
                <a:solidFill>
                  <a:schemeClr val="accent1"/>
                </a:solidFill>
                <a:latin typeface="Cascadia Mono"/>
              </a:defRPr>
            </a:lvl4pPr>
            <a:lvl5pPr marL="1828800" indent="0" algn="l">
              <a:buNone/>
              <a:defRPr sz="6400">
                <a:solidFill>
                  <a:schemeClr val="accent1"/>
                </a:solidFill>
                <a:latin typeface="Cascadia Mono"/>
              </a:defRPr>
            </a:lvl5pPr>
            <a:lvl6pPr marL="2286000" indent="0" algn="l">
              <a:buNone/>
              <a:defRPr sz="6200">
                <a:solidFill>
                  <a:schemeClr val="accent1"/>
                </a:solidFill>
                <a:latin typeface="Cascadia Mono"/>
              </a:defRPr>
            </a:lvl6pPr>
            <a:lvl7pPr marL="2743200" indent="0" algn="l">
              <a:buNone/>
              <a:defRPr sz="6000">
                <a:solidFill>
                  <a:schemeClr val="accent1"/>
                </a:solidFill>
                <a:latin typeface="Cascadia Mono"/>
              </a:defRPr>
            </a:lvl7pPr>
            <a:lvl8pPr marL="3200400" indent="0" algn="l">
              <a:buNone/>
              <a:defRPr sz="5800">
                <a:solidFill>
                  <a:schemeClr val="accent1"/>
                </a:solidFill>
                <a:latin typeface="Cascadia Mono"/>
              </a:defRPr>
            </a:lvl8pPr>
            <a:lvl9pPr marL="3657600" indent="0" algn="l">
              <a:buNone/>
              <a:defRPr sz="5600">
                <a:solidFill>
                  <a:schemeClr val="accent1"/>
                </a:solidFill>
                <a:latin typeface="Cascadia Mono"/>
              </a:defRPr>
            </a:lvl9pPr>
          </a:lstStyle>
          <a:p>
            <a:r>
              <a:rPr lang="pl-PL"/>
              <a:t>01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A6C10-6D9E-4E52-9C6A-9F2A1C1D0001}" type="datetimeFigureOut">
              <a:rPr lang="pl-PL"/>
              <a:t>01.01.2026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A6C10-6D9E-4E52-9C6A-9F2A1C1D0002}" type="slidenum">
              <a:rPr lang="pl-PL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762000" y="1750000"/>
            <a:ext cx="5143500" cy="430000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286500" y="1750000"/>
            <a:ext cx="5143500" cy="430000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30" name="Nadtytuł"/>
          <p:cNvSpPr>
            <a:spLocks noGrp="1"/>
          </p:cNvSpPr>
          <p:nvPr>
            <p:ph type="body" sz="quarter" idx="20"/>
          </p:nvPr>
        </p:nvSpPr>
        <p:spPr>
          <a:xfrm>
            <a:off x="762000" y="300000"/>
            <a:ext cx="9000000" cy="260000"/>
          </a:xfrm>
        </p:spPr>
        <p:txBody>
          <a:bodyPr lIns="0" tIns="0" rIns="0" bIns="0" anchor="ctr">
            <a:normAutofit/>
          </a:bodyPr>
          <a:lstStyle>
            <a:lvl1pPr marL="0" indent="0" algn="l">
              <a:buNone/>
              <a:defRPr sz="1200" cap="all" spc="250">
                <a:solidFill>
                  <a:schemeClr val="accent1"/>
                </a:solidFill>
                <a:latin typeface="Cascadia Mono"/>
              </a:defRPr>
            </a:lvl1pPr>
            <a:lvl2pPr marL="457200" indent="0" algn="l">
              <a:buNone/>
              <a:defRPr sz="1200" cap="all" spc="250">
                <a:solidFill>
                  <a:schemeClr val="accent1"/>
                </a:solidFill>
                <a:latin typeface="Cascadia Mono"/>
              </a:defRPr>
            </a:lvl2pPr>
            <a:lvl3pPr marL="914400" indent="0" algn="l">
              <a:buNone/>
              <a:defRPr sz="1200" cap="all" spc="250">
                <a:solidFill>
                  <a:schemeClr val="accent1"/>
                </a:solidFill>
                <a:latin typeface="Cascadia Mono"/>
              </a:defRPr>
            </a:lvl3pPr>
            <a:lvl4pPr marL="1371600" indent="0" algn="l">
              <a:buNone/>
              <a:defRPr sz="1200" cap="all" spc="250">
                <a:solidFill>
                  <a:schemeClr val="accent1"/>
                </a:solidFill>
                <a:latin typeface="Cascadia Mono"/>
              </a:defRPr>
            </a:lvl4pPr>
            <a:lvl5pPr marL="1828800" indent="0" algn="l">
              <a:buNone/>
              <a:defRPr sz="1200" cap="all" spc="250">
                <a:solidFill>
                  <a:schemeClr val="accent1"/>
                </a:solidFill>
                <a:latin typeface="Cascadia Mono"/>
              </a:defRPr>
            </a:lvl5pPr>
            <a:lvl6pPr marL="2286000" indent="0" algn="l">
              <a:buNone/>
              <a:defRPr sz="1200" cap="all" spc="250">
                <a:solidFill>
                  <a:schemeClr val="accent1"/>
                </a:solidFill>
                <a:latin typeface="Cascadia Mono"/>
              </a:defRPr>
            </a:lvl6pPr>
            <a:lvl7pPr marL="2743200" indent="0" algn="l">
              <a:buNone/>
              <a:defRPr sz="1200" cap="all" spc="250">
                <a:solidFill>
                  <a:schemeClr val="accent1"/>
                </a:solidFill>
                <a:latin typeface="Cascadia Mono"/>
              </a:defRPr>
            </a:lvl7pPr>
            <a:lvl8pPr marL="3200400" indent="0" algn="l">
              <a:buNone/>
              <a:defRPr sz="1200" cap="all" spc="250">
                <a:solidFill>
                  <a:schemeClr val="accent1"/>
                </a:solidFill>
                <a:latin typeface="Cascadia Mono"/>
              </a:defRPr>
            </a:lvl8pPr>
            <a:lvl9pPr marL="3657600" indent="0" algn="l">
              <a:buNone/>
              <a:defRPr sz="1200" cap="all" spc="250">
                <a:solidFill>
                  <a:schemeClr val="accent1"/>
                </a:solidFill>
                <a:latin typeface="Cascadia Mono"/>
              </a:defRPr>
            </a:lvl9pPr>
          </a:lstStyle>
          <a:p>
            <a:r>
              <a:rPr lang="pl-PL"/>
              <a:t>Nadtytuł – np. rozdział 1</a:t>
            </a:r>
          </a:p>
        </p:txBody>
      </p:sp>
      <p:sp>
        <p:nvSpPr>
          <p:cNvPr id="6" name="Symbol zastępczy daty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A6C10-6D9E-4E52-9C6A-9F2A1C1D0001}" type="datetimeFigureOut">
              <a:rPr lang="pl-PL"/>
              <a:t>01.01.2026</a:t>
            </a:fld>
            <a:endParaRPr lang="pl-PL"/>
          </a:p>
        </p:txBody>
      </p:sp>
      <p:sp>
        <p:nvSpPr>
          <p:cNvPr id="7" name="Symbol zastępczy stopki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numeru slajdu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A6C10-6D9E-4E52-9C6A-9F2A1C1D0002}" type="slidenum">
              <a:rPr lang="pl-PL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A6C10-6D9E-4E52-9C6A-9F2A1C1D0001}" type="datetimeFigureOut">
              <a:rPr lang="pl-PL"/>
              <a:t>01.01.2026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A6C10-6D9E-4E52-9C6A-9F2A1C1D0002}" type="slidenum">
              <a:rPr lang="pl-PL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0" name="Nadtytuł"/>
          <p:cNvSpPr>
            <a:spLocks noGrp="1"/>
          </p:cNvSpPr>
          <p:nvPr>
            <p:ph type="body" sz="quarter" idx="20"/>
          </p:nvPr>
        </p:nvSpPr>
        <p:spPr>
          <a:xfrm>
            <a:off x="762000" y="300000"/>
            <a:ext cx="9000000" cy="260000"/>
          </a:xfrm>
        </p:spPr>
        <p:txBody>
          <a:bodyPr lIns="0" tIns="0" rIns="0" bIns="0" anchor="ctr">
            <a:normAutofit/>
          </a:bodyPr>
          <a:lstStyle>
            <a:lvl1pPr marL="0" indent="0" algn="l">
              <a:buNone/>
              <a:defRPr sz="1200" cap="all" spc="250">
                <a:solidFill>
                  <a:schemeClr val="accent1"/>
                </a:solidFill>
                <a:latin typeface="Cascadia Mono"/>
              </a:defRPr>
            </a:lvl1pPr>
            <a:lvl2pPr marL="457200" indent="0" algn="l">
              <a:buNone/>
              <a:defRPr sz="1200" cap="all" spc="250">
                <a:solidFill>
                  <a:schemeClr val="accent1"/>
                </a:solidFill>
                <a:latin typeface="Cascadia Mono"/>
              </a:defRPr>
            </a:lvl2pPr>
            <a:lvl3pPr marL="914400" indent="0" algn="l">
              <a:buNone/>
              <a:defRPr sz="1200" cap="all" spc="250">
                <a:solidFill>
                  <a:schemeClr val="accent1"/>
                </a:solidFill>
                <a:latin typeface="Cascadia Mono"/>
              </a:defRPr>
            </a:lvl3pPr>
            <a:lvl4pPr marL="1371600" indent="0" algn="l">
              <a:buNone/>
              <a:defRPr sz="1200" cap="all" spc="250">
                <a:solidFill>
                  <a:schemeClr val="accent1"/>
                </a:solidFill>
                <a:latin typeface="Cascadia Mono"/>
              </a:defRPr>
            </a:lvl4pPr>
            <a:lvl5pPr marL="1828800" indent="0" algn="l">
              <a:buNone/>
              <a:defRPr sz="1200" cap="all" spc="250">
                <a:solidFill>
                  <a:schemeClr val="accent1"/>
                </a:solidFill>
                <a:latin typeface="Cascadia Mono"/>
              </a:defRPr>
            </a:lvl5pPr>
            <a:lvl6pPr marL="2286000" indent="0" algn="l">
              <a:buNone/>
              <a:defRPr sz="1200" cap="all" spc="250">
                <a:solidFill>
                  <a:schemeClr val="accent1"/>
                </a:solidFill>
                <a:latin typeface="Cascadia Mono"/>
              </a:defRPr>
            </a:lvl6pPr>
            <a:lvl7pPr marL="2743200" indent="0" algn="l">
              <a:buNone/>
              <a:defRPr sz="1200" cap="all" spc="250">
                <a:solidFill>
                  <a:schemeClr val="accent1"/>
                </a:solidFill>
                <a:latin typeface="Cascadia Mono"/>
              </a:defRPr>
            </a:lvl7pPr>
            <a:lvl8pPr marL="3200400" indent="0" algn="l">
              <a:buNone/>
              <a:defRPr sz="1200" cap="all" spc="250">
                <a:solidFill>
                  <a:schemeClr val="accent1"/>
                </a:solidFill>
                <a:latin typeface="Cascadia Mono"/>
              </a:defRPr>
            </a:lvl8pPr>
            <a:lvl9pPr marL="3657600" indent="0" algn="l">
              <a:buNone/>
              <a:defRPr sz="1200" cap="all" spc="250">
                <a:solidFill>
                  <a:schemeClr val="accent1"/>
                </a:solidFill>
                <a:latin typeface="Cascadia Mono"/>
              </a:defRPr>
            </a:lvl9pPr>
          </a:lstStyle>
          <a:p>
            <a:r>
              <a:rPr lang="pl-PL"/>
              <a:t>Nadtytuł – np. rozdział 1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A6C10-6D9E-4E52-9C6A-9F2A1C1D0001}" type="datetimeFigureOut">
              <a:rPr lang="pl-PL"/>
              <a:t>01.01.2026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A6C10-6D9E-4E52-9C6A-9F2A1C1D0002}" type="slidenum">
              <a:rPr lang="pl-PL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A6C10-6D9E-4E52-9C6A-9F2A1C1D0001}" type="datetimeFigureOut">
              <a:rPr lang="pl-PL"/>
              <a:t>01.01.2026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A6C10-6D9E-4E52-9C6A-9F2A1C1D0002}" type="slidenum">
              <a:rPr lang="pl-PL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A6C10-6D9E-4E52-9C6A-9F2A1C1D0001}" type="datetimeFigureOut">
              <a:rPr lang="pl-PL"/>
              <a:t>01.01.2026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A6C10-6D9E-4E52-9C6A-9F2A1C1D0002}" type="slidenum">
              <a:rPr lang="pl-PL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A6C10-6D9E-4E52-9C6A-9F2A1C1D0001}" type="datetimeFigureOut">
              <a:rPr lang="pl-PL"/>
              <a:t>01.01.2026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A6C10-6D9E-4E52-9C6A-9F2A1C1D0002}" type="slidenum">
              <a:rPr lang="pl-PL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A6C10-6D9E-4E52-9C6A-9F2A1C1D0001}" type="datetimeFigureOut">
              <a:rPr lang="pl-PL"/>
              <a:t>01.01.2026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A6C10-6D9E-4E52-9C6A-9F2A1C1D0002}" type="slidenum">
              <a:rPr lang="pl-PL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A6C10-6D9E-4E52-9C6A-9F2A1C1D0001}" type="datetimeFigureOut">
              <a:rPr lang="pl-PL"/>
              <a:t>01.01.2026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A6C10-6D9E-4E52-9C6A-9F2A1C1D0002}" type="slidenum">
              <a:rPr lang="pl-PL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ust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Linia 200"/>
          <p:cNvSpPr/>
          <p:nvPr userDrawn="1"/>
        </p:nvSpPr>
        <p:spPr>
          <a:xfrm>
            <a:off x="4762000" y="1450000"/>
            <a:ext cx="9525" cy="4500000"/>
          </a:xfrm>
          <a:prstGeom prst="rect">
            <a:avLst/>
          </a:prstGeom>
          <a:solidFill>
            <a:schemeClr val="tx1">
              <a:alpha val="18000"/>
            </a:schemeClr>
          </a:solidFill>
          <a:ln>
            <a:noFill/>
          </a:ln>
        </p:spPr>
        <p:txBody>
          <a:bodyPr rtlCol="0" anchor="ctr"/>
          <a:lstStyle/>
          <a:p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62000" y="1450000"/>
            <a:ext cx="3600000" cy="1800000"/>
          </a:xfrm>
        </p:spPr>
        <p:txBody>
          <a:bodyPr anchor="t">
            <a:normAutofit/>
          </a:bodyPr>
          <a:lstStyle>
            <a:lvl1pPr marL="0" indent="0" algn="l">
              <a:buNone/>
              <a:defRPr sz="4400">
                <a:solidFill>
                  <a:schemeClr val="tx1"/>
                </a:solidFill>
              </a:defRPr>
            </a:lvl1pPr>
            <a:lvl2pPr marL="457200" indent="0" algn="l">
              <a:buNone/>
              <a:defRPr sz="4200">
                <a:solidFill>
                  <a:schemeClr val="tx1"/>
                </a:solidFill>
              </a:defRPr>
            </a:lvl2pPr>
            <a:lvl3pPr marL="914400" indent="0" algn="l">
              <a:buNone/>
              <a:defRPr sz="4000">
                <a:solidFill>
                  <a:schemeClr val="tx1"/>
                </a:solidFill>
              </a:defRPr>
            </a:lvl3pPr>
            <a:lvl4pPr marL="1371600" indent="0" algn="l">
              <a:buNone/>
              <a:defRPr sz="3800">
                <a:solidFill>
                  <a:schemeClr val="tx1"/>
                </a:solidFill>
              </a:defRPr>
            </a:lvl4pPr>
            <a:lvl5pPr marL="1828800" indent="0" algn="l">
              <a:buNone/>
              <a:defRPr sz="3600">
                <a:solidFill>
                  <a:schemeClr val="tx1"/>
                </a:solidFill>
              </a:defRPr>
            </a:lvl5pPr>
            <a:lvl6pPr marL="2286000" indent="0" algn="l">
              <a:buNone/>
              <a:defRPr sz="3400">
                <a:solidFill>
                  <a:schemeClr val="tx1"/>
                </a:solidFill>
              </a:defRPr>
            </a:lvl6pPr>
            <a:lvl7pPr marL="2743200" indent="0" algn="l">
              <a:buNone/>
              <a:defRPr sz="3200">
                <a:solidFill>
                  <a:schemeClr val="tx1"/>
                </a:solidFill>
              </a:defRPr>
            </a:lvl7pPr>
            <a:lvl8pPr marL="3200400" indent="0" algn="l">
              <a:buNone/>
              <a:defRPr sz="3000">
                <a:solidFill>
                  <a:schemeClr val="tx1"/>
                </a:solidFill>
              </a:defRPr>
            </a:lvl8pPr>
            <a:lvl9pPr marL="3657600" indent="0" algn="l">
              <a:buNone/>
              <a:defRPr sz="2800">
                <a:solidFill>
                  <a:schemeClr val="tx1"/>
                </a:solidFill>
              </a:defRPr>
            </a:lvl9pPr>
          </a:lstStyle>
          <a:p>
            <a:r>
              <a:rPr lang="pl-PL"/>
              <a:t>Agenda</a:t>
            </a:r>
          </a:p>
        </p:txBody>
      </p:sp>
      <p:sp>
        <p:nvSpPr>
          <p:cNvPr id="30" name="Nadtytuł"/>
          <p:cNvSpPr>
            <a:spLocks noGrp="1"/>
          </p:cNvSpPr>
          <p:nvPr>
            <p:ph type="body" sz="quarter" idx="20"/>
          </p:nvPr>
        </p:nvSpPr>
        <p:spPr>
          <a:xfrm>
            <a:off x="762000" y="1050000"/>
            <a:ext cx="3600000" cy="300000"/>
          </a:xfrm>
        </p:spPr>
        <p:txBody>
          <a:bodyPr lIns="0" tIns="0" rIns="0" bIns="0" anchor="ctr">
            <a:normAutofit/>
          </a:bodyPr>
          <a:lstStyle>
            <a:lvl1pPr marL="0" indent="0" algn="l">
              <a:buNone/>
              <a:defRPr sz="1200" cap="all" spc="250">
                <a:solidFill>
                  <a:schemeClr val="accent1"/>
                </a:solidFill>
                <a:latin typeface="Cascadia Mono"/>
              </a:defRPr>
            </a:lvl1pPr>
            <a:lvl2pPr marL="457200" indent="0" algn="l">
              <a:buNone/>
              <a:defRPr sz="1200" cap="all" spc="250">
                <a:solidFill>
                  <a:schemeClr val="accent1"/>
                </a:solidFill>
                <a:latin typeface="Cascadia Mono"/>
              </a:defRPr>
            </a:lvl2pPr>
            <a:lvl3pPr marL="914400" indent="0" algn="l">
              <a:buNone/>
              <a:defRPr sz="1200" cap="all" spc="250">
                <a:solidFill>
                  <a:schemeClr val="accent1"/>
                </a:solidFill>
                <a:latin typeface="Cascadia Mono"/>
              </a:defRPr>
            </a:lvl3pPr>
            <a:lvl4pPr marL="1371600" indent="0" algn="l">
              <a:buNone/>
              <a:defRPr sz="1200" cap="all" spc="250">
                <a:solidFill>
                  <a:schemeClr val="accent1"/>
                </a:solidFill>
                <a:latin typeface="Cascadia Mono"/>
              </a:defRPr>
            </a:lvl4pPr>
            <a:lvl5pPr marL="1828800" indent="0" algn="l">
              <a:buNone/>
              <a:defRPr sz="1200" cap="all" spc="250">
                <a:solidFill>
                  <a:schemeClr val="accent1"/>
                </a:solidFill>
                <a:latin typeface="Cascadia Mono"/>
              </a:defRPr>
            </a:lvl5pPr>
            <a:lvl6pPr marL="2286000" indent="0" algn="l">
              <a:buNone/>
              <a:defRPr sz="1200" cap="all" spc="250">
                <a:solidFill>
                  <a:schemeClr val="accent1"/>
                </a:solidFill>
                <a:latin typeface="Cascadia Mono"/>
              </a:defRPr>
            </a:lvl6pPr>
            <a:lvl7pPr marL="2743200" indent="0" algn="l">
              <a:buNone/>
              <a:defRPr sz="1200" cap="all" spc="250">
                <a:solidFill>
                  <a:schemeClr val="accent1"/>
                </a:solidFill>
                <a:latin typeface="Cascadia Mono"/>
              </a:defRPr>
            </a:lvl7pPr>
            <a:lvl8pPr marL="3200400" indent="0" algn="l">
              <a:buNone/>
              <a:defRPr sz="1200" cap="all" spc="250">
                <a:solidFill>
                  <a:schemeClr val="accent1"/>
                </a:solidFill>
                <a:latin typeface="Cascadia Mono"/>
              </a:defRPr>
            </a:lvl8pPr>
            <a:lvl9pPr marL="3657600" indent="0" algn="l">
              <a:buNone/>
              <a:defRPr sz="1200" cap="all" spc="250">
                <a:solidFill>
                  <a:schemeClr val="accent1"/>
                </a:solidFill>
                <a:latin typeface="Cascadia Mono"/>
              </a:defRPr>
            </a:lvl9pPr>
          </a:lstStyle>
          <a:p>
            <a:r>
              <a:rPr lang="pl-PL"/>
              <a:t>Nadtytuł – np. rozdział 1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5262000" y="1450000"/>
            <a:ext cx="6168000" cy="4500000"/>
          </a:xfrm>
        </p:spPr>
        <p:txBody>
          <a:bodyPr anchor="t">
            <a:normAutofit/>
          </a:bodyPr>
          <a:lstStyle>
            <a:lvl1pPr marL="571500" indent="-571500" algn="l">
              <a:spcBef>
                <a:spcPts val="1800"/>
              </a:spcBef>
              <a:buClr>
                <a:schemeClr val="accent1"/>
              </a:buClr>
              <a:buFont typeface="+mj-lt"/>
              <a:buAutoNum type="arabicPeriod"/>
              <a:defRPr sz="2400">
                <a:solidFill>
                  <a:schemeClr val="tx1"/>
                </a:solidFill>
              </a:defRPr>
            </a:lvl1pPr>
            <a:lvl2pPr marL="457200" indent="0" algn="l">
              <a:spcBef>
                <a:spcPts val="1800"/>
              </a:spcBef>
              <a:buNone/>
              <a:defRPr sz="2200">
                <a:solidFill>
                  <a:schemeClr val="tx1"/>
                </a:solidFill>
              </a:defRPr>
            </a:lvl2pPr>
            <a:lvl3pPr marL="914400" indent="0" algn="l">
              <a:spcBef>
                <a:spcPts val="1800"/>
              </a:spcBef>
              <a:buNone/>
              <a:defRPr sz="2000">
                <a:solidFill>
                  <a:schemeClr val="tx1"/>
                </a:solidFill>
              </a:defRPr>
            </a:lvl3pPr>
            <a:lvl4pPr marL="1371600" indent="0" algn="l">
              <a:spcBef>
                <a:spcPts val="1800"/>
              </a:spcBef>
              <a:buNone/>
              <a:defRPr sz="1800">
                <a:solidFill>
                  <a:schemeClr val="tx1"/>
                </a:solidFill>
              </a:defRPr>
            </a:lvl4pPr>
            <a:lvl5pPr marL="1828800" indent="0" algn="l">
              <a:spcBef>
                <a:spcPts val="1800"/>
              </a:spcBef>
              <a:buNone/>
              <a:defRPr sz="1600">
                <a:solidFill>
                  <a:schemeClr val="tx1"/>
                </a:solidFill>
              </a:defRPr>
            </a:lvl5pPr>
            <a:lvl6pPr marL="2286000" indent="0" algn="l">
              <a:spcBef>
                <a:spcPts val="1800"/>
              </a:spcBef>
              <a:buNone/>
              <a:defRPr sz="1400">
                <a:solidFill>
                  <a:schemeClr val="tx1"/>
                </a:solidFill>
              </a:defRPr>
            </a:lvl6pPr>
            <a:lvl7pPr marL="2743200" indent="0" algn="l">
              <a:spcBef>
                <a:spcPts val="1800"/>
              </a:spcBef>
              <a:buNone/>
              <a:defRPr sz="1200">
                <a:solidFill>
                  <a:schemeClr val="tx1"/>
                </a:solidFill>
              </a:defRPr>
            </a:lvl7pPr>
            <a:lvl8pPr marL="3200400" indent="0" algn="l">
              <a:spcBef>
                <a:spcPts val="1800"/>
              </a:spcBef>
              <a:buNone/>
              <a:defRPr sz="1200">
                <a:solidFill>
                  <a:schemeClr val="tx1"/>
                </a:solidFill>
              </a:defRPr>
            </a:lvl8pPr>
            <a:lvl9pPr marL="3657600" indent="0" algn="l">
              <a:spcBef>
                <a:spcPts val="1800"/>
              </a:spcBef>
              <a:buNone/>
              <a:defRPr sz="1200">
                <a:solidFill>
                  <a:schemeClr val="tx1"/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A6C10-6D9E-4E52-9C6A-9F2A1C1D0001}" type="datetimeFigureOut">
              <a:rPr lang="pl-PL"/>
              <a:t>01.01.2026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A6C10-6D9E-4E52-9C6A-9F2A1C1D0002}" type="slidenum">
              <a:rPr lang="pl-PL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ust" preserve="1">
  <p:cSld name="Liczb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Karta 200"/>
          <p:cNvSpPr/>
          <p:nvPr userDrawn="1"/>
        </p:nvSpPr>
        <p:spPr>
          <a:xfrm>
            <a:off x="762000" y="1900000"/>
            <a:ext cx="3302000" cy="3700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9525">
            <a:solidFill>
              <a:schemeClr val="accent1">
                <a:alpha val="30000"/>
              </a:schemeClr>
            </a:solidFill>
          </a:ln>
        </p:spPr>
        <p:txBody>
          <a:bodyPr rtlCol="0" anchor="ctr"/>
          <a:lstStyle/>
          <a:p>
            <a:endParaRPr lang="pl-PL"/>
          </a:p>
        </p:txBody>
      </p:sp>
      <p:sp>
        <p:nvSpPr>
          <p:cNvPr id="201" name="Karta 201"/>
          <p:cNvSpPr/>
          <p:nvPr userDrawn="1"/>
        </p:nvSpPr>
        <p:spPr>
          <a:xfrm>
            <a:off x="4445000" y="1900000"/>
            <a:ext cx="3302000" cy="3700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9525">
            <a:solidFill>
              <a:schemeClr val="accent1">
                <a:alpha val="30000"/>
              </a:schemeClr>
            </a:solidFill>
          </a:ln>
        </p:spPr>
        <p:txBody>
          <a:bodyPr rtlCol="0" anchor="ctr"/>
          <a:lstStyle/>
          <a:p>
            <a:endParaRPr lang="pl-PL"/>
          </a:p>
        </p:txBody>
      </p:sp>
      <p:sp>
        <p:nvSpPr>
          <p:cNvPr id="202" name="Karta 202"/>
          <p:cNvSpPr/>
          <p:nvPr userDrawn="1"/>
        </p:nvSpPr>
        <p:spPr>
          <a:xfrm>
            <a:off x="8128000" y="1900000"/>
            <a:ext cx="3302000" cy="3700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9525">
            <a:solidFill>
              <a:schemeClr val="accent1">
                <a:alpha val="30000"/>
              </a:schemeClr>
            </a:solidFill>
          </a:ln>
        </p:spPr>
        <p:txBody>
          <a:bodyPr rtlCol="0" anchor="ctr"/>
          <a:lstStyle/>
          <a:p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0" name="Nadtytuł"/>
          <p:cNvSpPr>
            <a:spLocks noGrp="1"/>
          </p:cNvSpPr>
          <p:nvPr>
            <p:ph type="body" sz="quarter" idx="20"/>
          </p:nvPr>
        </p:nvSpPr>
        <p:spPr>
          <a:xfrm>
            <a:off x="762000" y="300000"/>
            <a:ext cx="9000000" cy="260000"/>
          </a:xfrm>
        </p:spPr>
        <p:txBody>
          <a:bodyPr lIns="0" tIns="0" rIns="0" bIns="0" anchor="ctr">
            <a:normAutofit/>
          </a:bodyPr>
          <a:lstStyle>
            <a:lvl1pPr marL="0" indent="0" algn="l">
              <a:buNone/>
              <a:defRPr sz="1200" cap="all" spc="250">
                <a:solidFill>
                  <a:schemeClr val="accent1"/>
                </a:solidFill>
                <a:latin typeface="Cascadia Mono"/>
              </a:defRPr>
            </a:lvl1pPr>
            <a:lvl2pPr marL="457200" indent="0" algn="l">
              <a:buNone/>
              <a:defRPr sz="1200" cap="all" spc="250">
                <a:solidFill>
                  <a:schemeClr val="accent1"/>
                </a:solidFill>
                <a:latin typeface="Cascadia Mono"/>
              </a:defRPr>
            </a:lvl2pPr>
            <a:lvl3pPr marL="914400" indent="0" algn="l">
              <a:buNone/>
              <a:defRPr sz="1200" cap="all" spc="250">
                <a:solidFill>
                  <a:schemeClr val="accent1"/>
                </a:solidFill>
                <a:latin typeface="Cascadia Mono"/>
              </a:defRPr>
            </a:lvl3pPr>
            <a:lvl4pPr marL="1371600" indent="0" algn="l">
              <a:buNone/>
              <a:defRPr sz="1200" cap="all" spc="250">
                <a:solidFill>
                  <a:schemeClr val="accent1"/>
                </a:solidFill>
                <a:latin typeface="Cascadia Mono"/>
              </a:defRPr>
            </a:lvl4pPr>
            <a:lvl5pPr marL="1828800" indent="0" algn="l">
              <a:buNone/>
              <a:defRPr sz="1200" cap="all" spc="250">
                <a:solidFill>
                  <a:schemeClr val="accent1"/>
                </a:solidFill>
                <a:latin typeface="Cascadia Mono"/>
              </a:defRPr>
            </a:lvl5pPr>
            <a:lvl6pPr marL="2286000" indent="0" algn="l">
              <a:buNone/>
              <a:defRPr sz="1200" cap="all" spc="250">
                <a:solidFill>
                  <a:schemeClr val="accent1"/>
                </a:solidFill>
                <a:latin typeface="Cascadia Mono"/>
              </a:defRPr>
            </a:lvl6pPr>
            <a:lvl7pPr marL="2743200" indent="0" algn="l">
              <a:buNone/>
              <a:defRPr sz="1200" cap="all" spc="250">
                <a:solidFill>
                  <a:schemeClr val="accent1"/>
                </a:solidFill>
                <a:latin typeface="Cascadia Mono"/>
              </a:defRPr>
            </a:lvl7pPr>
            <a:lvl8pPr marL="3200400" indent="0" algn="l">
              <a:buNone/>
              <a:defRPr sz="1200" cap="all" spc="250">
                <a:solidFill>
                  <a:schemeClr val="accent1"/>
                </a:solidFill>
                <a:latin typeface="Cascadia Mono"/>
              </a:defRPr>
            </a:lvl8pPr>
            <a:lvl9pPr marL="3657600" indent="0" algn="l">
              <a:buNone/>
              <a:defRPr sz="1200" cap="all" spc="250">
                <a:solidFill>
                  <a:schemeClr val="accent1"/>
                </a:solidFill>
                <a:latin typeface="Cascadia Mono"/>
              </a:defRPr>
            </a:lvl9pPr>
          </a:lstStyle>
          <a:p>
            <a:r>
              <a:rPr lang="pl-PL"/>
              <a:t>Nadtytuł – np. rozdział 1</a:t>
            </a:r>
          </a:p>
        </p:txBody>
      </p:sp>
      <p:sp>
        <p:nvSpPr>
          <p:cNvPr id="3" name="Liczba 1"/>
          <p:cNvSpPr>
            <a:spLocks noGrp="1"/>
          </p:cNvSpPr>
          <p:nvPr>
            <p:ph type="body" sz="quarter" idx="13"/>
          </p:nvPr>
        </p:nvSpPr>
        <p:spPr>
          <a:xfrm>
            <a:off x="1062000" y="2250000"/>
            <a:ext cx="2702000" cy="1500000"/>
          </a:xfrm>
        </p:spPr>
        <p:txBody>
          <a:bodyPr anchor="b">
            <a:normAutofit/>
          </a:bodyPr>
          <a:lstStyle>
            <a:lvl1pPr marL="0" indent="0" algn="l">
              <a:buNone/>
              <a:defRPr sz="4400">
                <a:solidFill>
                  <a:schemeClr val="accent1"/>
                </a:solidFill>
                <a:latin typeface="+mj-lt"/>
              </a:defRPr>
            </a:lvl1pPr>
            <a:lvl2pPr marL="457200" indent="0" algn="l">
              <a:buNone/>
              <a:defRPr sz="4200">
                <a:solidFill>
                  <a:schemeClr val="accent1"/>
                </a:solidFill>
                <a:latin typeface="+mj-lt"/>
              </a:defRPr>
            </a:lvl2pPr>
            <a:lvl3pPr marL="914400" indent="0" algn="l">
              <a:buNone/>
              <a:defRPr sz="4000">
                <a:solidFill>
                  <a:schemeClr val="accent1"/>
                </a:solidFill>
                <a:latin typeface="+mj-lt"/>
              </a:defRPr>
            </a:lvl3pPr>
            <a:lvl4pPr marL="1371600" indent="0" algn="l">
              <a:buNone/>
              <a:defRPr sz="3800">
                <a:solidFill>
                  <a:schemeClr val="accent1"/>
                </a:solidFill>
                <a:latin typeface="+mj-lt"/>
              </a:defRPr>
            </a:lvl4pPr>
            <a:lvl5pPr marL="1828800" indent="0" algn="l">
              <a:buNone/>
              <a:defRPr sz="3600">
                <a:solidFill>
                  <a:schemeClr val="accent1"/>
                </a:solidFill>
                <a:latin typeface="+mj-lt"/>
              </a:defRPr>
            </a:lvl5pPr>
            <a:lvl6pPr marL="2286000" indent="0" algn="l">
              <a:buNone/>
              <a:defRPr sz="3400">
                <a:solidFill>
                  <a:schemeClr val="accent1"/>
                </a:solidFill>
                <a:latin typeface="+mj-lt"/>
              </a:defRPr>
            </a:lvl6pPr>
            <a:lvl7pPr marL="2743200" indent="0" algn="l">
              <a:buNone/>
              <a:defRPr sz="3200">
                <a:solidFill>
                  <a:schemeClr val="accent1"/>
                </a:solidFill>
                <a:latin typeface="+mj-lt"/>
              </a:defRPr>
            </a:lvl7pPr>
            <a:lvl8pPr marL="3200400" indent="0" algn="l">
              <a:buNone/>
              <a:defRPr sz="3000">
                <a:solidFill>
                  <a:schemeClr val="accent1"/>
                </a:solidFill>
                <a:latin typeface="+mj-lt"/>
              </a:defRPr>
            </a:lvl8pPr>
            <a:lvl9pPr marL="3657600" indent="0" algn="l">
              <a:buNone/>
              <a:defRPr sz="2800">
                <a:solidFill>
                  <a:schemeClr val="accent1"/>
                </a:solidFill>
                <a:latin typeface="+mj-lt"/>
              </a:defRPr>
            </a:lvl9pPr>
          </a:lstStyle>
          <a:p>
            <a:r>
              <a:rPr lang="pl-PL"/>
              <a:t>00%</a:t>
            </a:r>
          </a:p>
        </p:txBody>
      </p:sp>
      <p:sp>
        <p:nvSpPr>
          <p:cNvPr id="4" name="Opis 1"/>
          <p:cNvSpPr>
            <a:spLocks noGrp="1"/>
          </p:cNvSpPr>
          <p:nvPr>
            <p:ph type="body" sz="quarter" idx="16"/>
          </p:nvPr>
        </p:nvSpPr>
        <p:spPr>
          <a:xfrm>
            <a:off x="1062000" y="3850000"/>
            <a:ext cx="2702000" cy="15000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2"/>
                </a:solidFill>
              </a:defRPr>
            </a:lvl1pPr>
            <a:lvl2pPr marL="457200" indent="0" algn="l">
              <a:buNone/>
              <a:defRPr sz="1400">
                <a:solidFill>
                  <a:schemeClr val="tx2"/>
                </a:solidFill>
              </a:defRPr>
            </a:lvl2pPr>
            <a:lvl3pPr marL="914400" indent="0" algn="l">
              <a:buNone/>
              <a:defRPr sz="1200">
                <a:solidFill>
                  <a:schemeClr val="tx2"/>
                </a:solidFill>
              </a:defRPr>
            </a:lvl3pPr>
            <a:lvl4pPr marL="1371600" indent="0" algn="l">
              <a:buNone/>
              <a:defRPr sz="1200">
                <a:solidFill>
                  <a:schemeClr val="tx2"/>
                </a:solidFill>
              </a:defRPr>
            </a:lvl4pPr>
            <a:lvl5pPr marL="1828800" indent="0" algn="l">
              <a:buNone/>
              <a:defRPr sz="1200">
                <a:solidFill>
                  <a:schemeClr val="tx2"/>
                </a:solidFill>
              </a:defRPr>
            </a:lvl5pPr>
            <a:lvl6pPr marL="2286000" indent="0" algn="l">
              <a:buNone/>
              <a:defRPr sz="1200">
                <a:solidFill>
                  <a:schemeClr val="tx2"/>
                </a:solidFill>
              </a:defRPr>
            </a:lvl6pPr>
            <a:lvl7pPr marL="2743200" indent="0" algn="l">
              <a:buNone/>
              <a:defRPr sz="1200">
                <a:solidFill>
                  <a:schemeClr val="tx2"/>
                </a:solidFill>
              </a:defRPr>
            </a:lvl7pPr>
            <a:lvl8pPr marL="3200400" indent="0" algn="l">
              <a:buNone/>
              <a:defRPr sz="1200">
                <a:solidFill>
                  <a:schemeClr val="tx2"/>
                </a:solidFill>
              </a:defRPr>
            </a:lvl8pPr>
            <a:lvl9pPr marL="3657600" indent="0" algn="l">
              <a:buNone/>
              <a:defRPr sz="1200">
                <a:solidFill>
                  <a:schemeClr val="tx2"/>
                </a:solidFill>
              </a:defRPr>
            </a:lvl9pPr>
          </a:lstStyle>
          <a:p>
            <a:r>
              <a:rPr lang="pl-PL"/>
              <a:t>Opis liczby</a:t>
            </a:r>
          </a:p>
        </p:txBody>
      </p:sp>
      <p:sp>
        <p:nvSpPr>
          <p:cNvPr id="5" name="Liczba 2"/>
          <p:cNvSpPr>
            <a:spLocks noGrp="1"/>
          </p:cNvSpPr>
          <p:nvPr>
            <p:ph type="body" sz="quarter" idx="14"/>
          </p:nvPr>
        </p:nvSpPr>
        <p:spPr>
          <a:xfrm>
            <a:off x="4745000" y="2250000"/>
            <a:ext cx="2702000" cy="1500000"/>
          </a:xfrm>
        </p:spPr>
        <p:txBody>
          <a:bodyPr anchor="b">
            <a:normAutofit/>
          </a:bodyPr>
          <a:lstStyle>
            <a:lvl1pPr marL="0" indent="0" algn="l">
              <a:buNone/>
              <a:defRPr sz="4400">
                <a:solidFill>
                  <a:schemeClr val="accent1"/>
                </a:solidFill>
                <a:latin typeface="+mj-lt"/>
              </a:defRPr>
            </a:lvl1pPr>
            <a:lvl2pPr marL="457200" indent="0" algn="l">
              <a:buNone/>
              <a:defRPr sz="4200">
                <a:solidFill>
                  <a:schemeClr val="accent1"/>
                </a:solidFill>
                <a:latin typeface="+mj-lt"/>
              </a:defRPr>
            </a:lvl2pPr>
            <a:lvl3pPr marL="914400" indent="0" algn="l">
              <a:buNone/>
              <a:defRPr sz="4000">
                <a:solidFill>
                  <a:schemeClr val="accent1"/>
                </a:solidFill>
                <a:latin typeface="+mj-lt"/>
              </a:defRPr>
            </a:lvl3pPr>
            <a:lvl4pPr marL="1371600" indent="0" algn="l">
              <a:buNone/>
              <a:defRPr sz="3800">
                <a:solidFill>
                  <a:schemeClr val="accent1"/>
                </a:solidFill>
                <a:latin typeface="+mj-lt"/>
              </a:defRPr>
            </a:lvl4pPr>
            <a:lvl5pPr marL="1828800" indent="0" algn="l">
              <a:buNone/>
              <a:defRPr sz="3600">
                <a:solidFill>
                  <a:schemeClr val="accent1"/>
                </a:solidFill>
                <a:latin typeface="+mj-lt"/>
              </a:defRPr>
            </a:lvl5pPr>
            <a:lvl6pPr marL="2286000" indent="0" algn="l">
              <a:buNone/>
              <a:defRPr sz="3400">
                <a:solidFill>
                  <a:schemeClr val="accent1"/>
                </a:solidFill>
                <a:latin typeface="+mj-lt"/>
              </a:defRPr>
            </a:lvl6pPr>
            <a:lvl7pPr marL="2743200" indent="0" algn="l">
              <a:buNone/>
              <a:defRPr sz="3200">
                <a:solidFill>
                  <a:schemeClr val="accent1"/>
                </a:solidFill>
                <a:latin typeface="+mj-lt"/>
              </a:defRPr>
            </a:lvl7pPr>
            <a:lvl8pPr marL="3200400" indent="0" algn="l">
              <a:buNone/>
              <a:defRPr sz="3000">
                <a:solidFill>
                  <a:schemeClr val="accent1"/>
                </a:solidFill>
                <a:latin typeface="+mj-lt"/>
              </a:defRPr>
            </a:lvl8pPr>
            <a:lvl9pPr marL="3657600" indent="0" algn="l">
              <a:buNone/>
              <a:defRPr sz="2800">
                <a:solidFill>
                  <a:schemeClr val="accent1"/>
                </a:solidFill>
                <a:latin typeface="+mj-lt"/>
              </a:defRPr>
            </a:lvl9pPr>
          </a:lstStyle>
          <a:p>
            <a:r>
              <a:rPr lang="pl-PL"/>
              <a:t>00%</a:t>
            </a:r>
          </a:p>
        </p:txBody>
      </p:sp>
      <p:sp>
        <p:nvSpPr>
          <p:cNvPr id="6" name="Opis 2"/>
          <p:cNvSpPr>
            <a:spLocks noGrp="1"/>
          </p:cNvSpPr>
          <p:nvPr>
            <p:ph type="body" sz="quarter" idx="17"/>
          </p:nvPr>
        </p:nvSpPr>
        <p:spPr>
          <a:xfrm>
            <a:off x="4745000" y="3850000"/>
            <a:ext cx="2702000" cy="15000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2"/>
                </a:solidFill>
              </a:defRPr>
            </a:lvl1pPr>
            <a:lvl2pPr marL="457200" indent="0" algn="l">
              <a:buNone/>
              <a:defRPr sz="1400">
                <a:solidFill>
                  <a:schemeClr val="tx2"/>
                </a:solidFill>
              </a:defRPr>
            </a:lvl2pPr>
            <a:lvl3pPr marL="914400" indent="0" algn="l">
              <a:buNone/>
              <a:defRPr sz="1200">
                <a:solidFill>
                  <a:schemeClr val="tx2"/>
                </a:solidFill>
              </a:defRPr>
            </a:lvl3pPr>
            <a:lvl4pPr marL="1371600" indent="0" algn="l">
              <a:buNone/>
              <a:defRPr sz="1200">
                <a:solidFill>
                  <a:schemeClr val="tx2"/>
                </a:solidFill>
              </a:defRPr>
            </a:lvl4pPr>
            <a:lvl5pPr marL="1828800" indent="0" algn="l">
              <a:buNone/>
              <a:defRPr sz="1200">
                <a:solidFill>
                  <a:schemeClr val="tx2"/>
                </a:solidFill>
              </a:defRPr>
            </a:lvl5pPr>
            <a:lvl6pPr marL="2286000" indent="0" algn="l">
              <a:buNone/>
              <a:defRPr sz="1200">
                <a:solidFill>
                  <a:schemeClr val="tx2"/>
                </a:solidFill>
              </a:defRPr>
            </a:lvl6pPr>
            <a:lvl7pPr marL="2743200" indent="0" algn="l">
              <a:buNone/>
              <a:defRPr sz="1200">
                <a:solidFill>
                  <a:schemeClr val="tx2"/>
                </a:solidFill>
              </a:defRPr>
            </a:lvl7pPr>
            <a:lvl8pPr marL="3200400" indent="0" algn="l">
              <a:buNone/>
              <a:defRPr sz="1200">
                <a:solidFill>
                  <a:schemeClr val="tx2"/>
                </a:solidFill>
              </a:defRPr>
            </a:lvl8pPr>
            <a:lvl9pPr marL="3657600" indent="0" algn="l">
              <a:buNone/>
              <a:defRPr sz="1200">
                <a:solidFill>
                  <a:schemeClr val="tx2"/>
                </a:solidFill>
              </a:defRPr>
            </a:lvl9pPr>
          </a:lstStyle>
          <a:p>
            <a:r>
              <a:rPr lang="pl-PL"/>
              <a:t>Opis liczby</a:t>
            </a:r>
          </a:p>
        </p:txBody>
      </p:sp>
      <p:sp>
        <p:nvSpPr>
          <p:cNvPr id="7" name="Liczba 3"/>
          <p:cNvSpPr>
            <a:spLocks noGrp="1"/>
          </p:cNvSpPr>
          <p:nvPr>
            <p:ph type="body" sz="quarter" idx="15"/>
          </p:nvPr>
        </p:nvSpPr>
        <p:spPr>
          <a:xfrm>
            <a:off x="8428000" y="2250000"/>
            <a:ext cx="2702000" cy="1500000"/>
          </a:xfrm>
        </p:spPr>
        <p:txBody>
          <a:bodyPr anchor="b">
            <a:normAutofit/>
          </a:bodyPr>
          <a:lstStyle>
            <a:lvl1pPr marL="0" indent="0" algn="l">
              <a:buNone/>
              <a:defRPr sz="4400">
                <a:solidFill>
                  <a:schemeClr val="accent1"/>
                </a:solidFill>
                <a:latin typeface="+mj-lt"/>
              </a:defRPr>
            </a:lvl1pPr>
            <a:lvl2pPr marL="457200" indent="0" algn="l">
              <a:buNone/>
              <a:defRPr sz="4200">
                <a:solidFill>
                  <a:schemeClr val="accent1"/>
                </a:solidFill>
                <a:latin typeface="+mj-lt"/>
              </a:defRPr>
            </a:lvl2pPr>
            <a:lvl3pPr marL="914400" indent="0" algn="l">
              <a:buNone/>
              <a:defRPr sz="4000">
                <a:solidFill>
                  <a:schemeClr val="accent1"/>
                </a:solidFill>
                <a:latin typeface="+mj-lt"/>
              </a:defRPr>
            </a:lvl3pPr>
            <a:lvl4pPr marL="1371600" indent="0" algn="l">
              <a:buNone/>
              <a:defRPr sz="3800">
                <a:solidFill>
                  <a:schemeClr val="accent1"/>
                </a:solidFill>
                <a:latin typeface="+mj-lt"/>
              </a:defRPr>
            </a:lvl4pPr>
            <a:lvl5pPr marL="1828800" indent="0" algn="l">
              <a:buNone/>
              <a:defRPr sz="3600">
                <a:solidFill>
                  <a:schemeClr val="accent1"/>
                </a:solidFill>
                <a:latin typeface="+mj-lt"/>
              </a:defRPr>
            </a:lvl5pPr>
            <a:lvl6pPr marL="2286000" indent="0" algn="l">
              <a:buNone/>
              <a:defRPr sz="3400">
                <a:solidFill>
                  <a:schemeClr val="accent1"/>
                </a:solidFill>
                <a:latin typeface="+mj-lt"/>
              </a:defRPr>
            </a:lvl6pPr>
            <a:lvl7pPr marL="2743200" indent="0" algn="l">
              <a:buNone/>
              <a:defRPr sz="3200">
                <a:solidFill>
                  <a:schemeClr val="accent1"/>
                </a:solidFill>
                <a:latin typeface="+mj-lt"/>
              </a:defRPr>
            </a:lvl7pPr>
            <a:lvl8pPr marL="3200400" indent="0" algn="l">
              <a:buNone/>
              <a:defRPr sz="3000">
                <a:solidFill>
                  <a:schemeClr val="accent1"/>
                </a:solidFill>
                <a:latin typeface="+mj-lt"/>
              </a:defRPr>
            </a:lvl8pPr>
            <a:lvl9pPr marL="3657600" indent="0" algn="l">
              <a:buNone/>
              <a:defRPr sz="2800">
                <a:solidFill>
                  <a:schemeClr val="accent1"/>
                </a:solidFill>
                <a:latin typeface="+mj-lt"/>
              </a:defRPr>
            </a:lvl9pPr>
          </a:lstStyle>
          <a:p>
            <a:r>
              <a:rPr lang="pl-PL"/>
              <a:t>00%</a:t>
            </a:r>
          </a:p>
        </p:txBody>
      </p:sp>
      <p:sp>
        <p:nvSpPr>
          <p:cNvPr id="8" name="Opis 3"/>
          <p:cNvSpPr>
            <a:spLocks noGrp="1"/>
          </p:cNvSpPr>
          <p:nvPr>
            <p:ph type="body" sz="quarter" idx="18"/>
          </p:nvPr>
        </p:nvSpPr>
        <p:spPr>
          <a:xfrm>
            <a:off x="8428000" y="3850000"/>
            <a:ext cx="2702000" cy="15000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2"/>
                </a:solidFill>
              </a:defRPr>
            </a:lvl1pPr>
            <a:lvl2pPr marL="457200" indent="0" algn="l">
              <a:buNone/>
              <a:defRPr sz="1400">
                <a:solidFill>
                  <a:schemeClr val="tx2"/>
                </a:solidFill>
              </a:defRPr>
            </a:lvl2pPr>
            <a:lvl3pPr marL="914400" indent="0" algn="l">
              <a:buNone/>
              <a:defRPr sz="1200">
                <a:solidFill>
                  <a:schemeClr val="tx2"/>
                </a:solidFill>
              </a:defRPr>
            </a:lvl3pPr>
            <a:lvl4pPr marL="1371600" indent="0" algn="l">
              <a:buNone/>
              <a:defRPr sz="1200">
                <a:solidFill>
                  <a:schemeClr val="tx2"/>
                </a:solidFill>
              </a:defRPr>
            </a:lvl4pPr>
            <a:lvl5pPr marL="1828800" indent="0" algn="l">
              <a:buNone/>
              <a:defRPr sz="1200">
                <a:solidFill>
                  <a:schemeClr val="tx2"/>
                </a:solidFill>
              </a:defRPr>
            </a:lvl5pPr>
            <a:lvl6pPr marL="2286000" indent="0" algn="l">
              <a:buNone/>
              <a:defRPr sz="1200">
                <a:solidFill>
                  <a:schemeClr val="tx2"/>
                </a:solidFill>
              </a:defRPr>
            </a:lvl6pPr>
            <a:lvl7pPr marL="2743200" indent="0" algn="l">
              <a:buNone/>
              <a:defRPr sz="1200">
                <a:solidFill>
                  <a:schemeClr val="tx2"/>
                </a:solidFill>
              </a:defRPr>
            </a:lvl7pPr>
            <a:lvl8pPr marL="3200400" indent="0" algn="l">
              <a:buNone/>
              <a:defRPr sz="1200">
                <a:solidFill>
                  <a:schemeClr val="tx2"/>
                </a:solidFill>
              </a:defRPr>
            </a:lvl8pPr>
            <a:lvl9pPr marL="3657600" indent="0" algn="l">
              <a:buNone/>
              <a:defRPr sz="1200">
                <a:solidFill>
                  <a:schemeClr val="tx2"/>
                </a:solidFill>
              </a:defRPr>
            </a:lvl9pPr>
          </a:lstStyle>
          <a:p>
            <a:r>
              <a:rPr lang="pl-PL"/>
              <a:t>Opis liczby</a:t>
            </a:r>
          </a:p>
        </p:txBody>
      </p:sp>
      <p:sp>
        <p:nvSpPr>
          <p:cNvPr id="10" name="Symbol zastępczy daty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A6C10-6D9E-4E52-9C6A-9F2A1C1D0001}" type="datetimeFigureOut">
              <a:rPr lang="pl-PL"/>
              <a:t>01.01.2026</a:t>
            </a:fld>
            <a:endParaRPr lang="pl-PL"/>
          </a:p>
        </p:txBody>
      </p:sp>
      <p:sp>
        <p:nvSpPr>
          <p:cNvPr id="11" name="Symbol zastępczy stopki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2" name="Symbol zastępczy numeru slajdu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A6C10-6D9E-4E52-9C6A-9F2A1C1D0002}" type="slidenum">
              <a:rPr lang="pl-PL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ust" preserve="1">
  <p:cSld name="Cy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Cudzysłów 200"/>
          <p:cNvSpPr/>
          <p:nvPr userDrawn="1"/>
        </p:nvSpPr>
        <p:spPr>
          <a:xfrm>
            <a:off x="702000" y="900000"/>
            <a:ext cx="1600000" cy="2000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t">
            <a:noAutofit/>
          </a:bodyPr>
          <a:lstStyle/>
          <a:p>
            <a:r>
              <a:rPr lang="pl-PL" sz="20000" dirty="0">
                <a:solidFill>
                  <a:schemeClr val="accent1"/>
                </a:solidFill>
                <a:latin typeface="Georgia"/>
              </a:rPr>
              <a:t>“</a:t>
            </a:r>
          </a:p>
        </p:txBody>
      </p:sp>
      <p:sp>
        <p:nvSpPr>
          <p:cNvPr id="2" name="Cytat"/>
          <p:cNvSpPr>
            <a:spLocks noGrp="1"/>
          </p:cNvSpPr>
          <p:nvPr>
            <p:ph type="body" idx="1"/>
          </p:nvPr>
        </p:nvSpPr>
        <p:spPr>
          <a:xfrm>
            <a:off x="2062000" y="1700000"/>
            <a:ext cx="8668000" cy="2900000"/>
          </a:xfrm>
        </p:spPr>
        <p:txBody>
          <a:bodyPr anchor="ctr">
            <a:normAutofit/>
          </a:bodyPr>
          <a:lstStyle>
            <a:lvl1pPr marL="0" indent="0" algn="l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 algn="l">
              <a:buNone/>
              <a:defRPr sz="3000">
                <a:solidFill>
                  <a:schemeClr val="tx1"/>
                </a:solidFill>
                <a:latin typeface="+mj-lt"/>
              </a:defRPr>
            </a:lvl2pPr>
            <a:lvl3pPr marL="914400" indent="0" algn="l">
              <a:buNone/>
              <a:defRPr sz="2800">
                <a:solidFill>
                  <a:schemeClr val="tx1"/>
                </a:solidFill>
                <a:latin typeface="+mj-lt"/>
              </a:defRPr>
            </a:lvl3pPr>
            <a:lvl4pPr marL="1371600" indent="0" algn="l">
              <a:buNone/>
              <a:defRPr sz="2600">
                <a:solidFill>
                  <a:schemeClr val="tx1"/>
                </a:solidFill>
                <a:latin typeface="+mj-lt"/>
              </a:defRPr>
            </a:lvl4pPr>
            <a:lvl5pPr marL="1828800" indent="0" algn="l">
              <a:buNone/>
              <a:defRPr sz="2400">
                <a:solidFill>
                  <a:schemeClr val="tx1"/>
                </a:solidFill>
                <a:latin typeface="+mj-lt"/>
              </a:defRPr>
            </a:lvl5pPr>
            <a:lvl6pPr marL="2286000" indent="0" algn="l">
              <a:buNone/>
              <a:defRPr sz="2200">
                <a:solidFill>
                  <a:schemeClr val="tx1"/>
                </a:solidFill>
                <a:latin typeface="+mj-lt"/>
              </a:defRPr>
            </a:lvl6pPr>
            <a:lvl7pPr marL="2743200" indent="0" algn="l">
              <a:buNone/>
              <a:defRPr sz="2000">
                <a:solidFill>
                  <a:schemeClr val="tx1"/>
                </a:solidFill>
                <a:latin typeface="+mj-lt"/>
              </a:defRPr>
            </a:lvl7pPr>
            <a:lvl8pPr marL="3200400" indent="0" algn="l">
              <a:buNone/>
              <a:defRPr sz="1800">
                <a:solidFill>
                  <a:schemeClr val="tx1"/>
                </a:solidFill>
                <a:latin typeface="+mj-lt"/>
              </a:defRPr>
            </a:lvl8pPr>
            <a:lvl9pPr marL="3657600" indent="0" algn="l">
              <a:buNone/>
              <a:defRPr sz="1600">
                <a:solidFill>
                  <a:schemeClr val="tx1"/>
                </a:solidFill>
                <a:latin typeface="+mj-lt"/>
              </a:defRPr>
            </a:lvl9pPr>
          </a:lstStyle>
          <a:p>
            <a:r>
              <a:rPr lang="pl-PL"/>
              <a:t>Wpisz tutaj cytat albo najważniejszą myśl</a:t>
            </a:r>
          </a:p>
        </p:txBody>
      </p:sp>
      <p:sp>
        <p:nvSpPr>
          <p:cNvPr id="3" name="Autor"/>
          <p:cNvSpPr>
            <a:spLocks noGrp="1"/>
          </p:cNvSpPr>
          <p:nvPr>
            <p:ph type="body" idx="2"/>
          </p:nvPr>
        </p:nvSpPr>
        <p:spPr>
          <a:xfrm>
            <a:off x="2062000" y="4750000"/>
            <a:ext cx="8668000" cy="6000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 spc="100">
                <a:solidFill>
                  <a:schemeClr val="accent1"/>
                </a:solidFill>
              </a:defRPr>
            </a:lvl1pPr>
            <a:lvl2pPr marL="457200" indent="0" algn="l">
              <a:buNone/>
              <a:defRPr sz="1400" cap="all" spc="100">
                <a:solidFill>
                  <a:schemeClr val="accent1"/>
                </a:solidFill>
              </a:defRPr>
            </a:lvl2pPr>
            <a:lvl3pPr marL="914400" indent="0" algn="l">
              <a:buNone/>
              <a:defRPr sz="1200" cap="all" spc="100">
                <a:solidFill>
                  <a:schemeClr val="accent1"/>
                </a:solidFill>
              </a:defRPr>
            </a:lvl3pPr>
            <a:lvl4pPr marL="1371600" indent="0" algn="l">
              <a:buNone/>
              <a:defRPr sz="1200" cap="all" spc="100">
                <a:solidFill>
                  <a:schemeClr val="accent1"/>
                </a:solidFill>
              </a:defRPr>
            </a:lvl4pPr>
            <a:lvl5pPr marL="1828800" indent="0" algn="l">
              <a:buNone/>
              <a:defRPr sz="1200" cap="all" spc="100">
                <a:solidFill>
                  <a:schemeClr val="accent1"/>
                </a:solidFill>
              </a:defRPr>
            </a:lvl5pPr>
            <a:lvl6pPr marL="2286000" indent="0" algn="l">
              <a:buNone/>
              <a:defRPr sz="1200" cap="all" spc="100">
                <a:solidFill>
                  <a:schemeClr val="accent1"/>
                </a:solidFill>
              </a:defRPr>
            </a:lvl6pPr>
            <a:lvl7pPr marL="2743200" indent="0" algn="l">
              <a:buNone/>
              <a:defRPr sz="1200" cap="all" spc="100">
                <a:solidFill>
                  <a:schemeClr val="accent1"/>
                </a:solidFill>
              </a:defRPr>
            </a:lvl7pPr>
            <a:lvl8pPr marL="3200400" indent="0" algn="l">
              <a:buNone/>
              <a:defRPr sz="1200" cap="all" spc="100">
                <a:solidFill>
                  <a:schemeClr val="accent1"/>
                </a:solidFill>
              </a:defRPr>
            </a:lvl8pPr>
            <a:lvl9pPr marL="3657600" indent="0" algn="l">
              <a:buNone/>
              <a:defRPr sz="1200" cap="all" spc="100">
                <a:solidFill>
                  <a:schemeClr val="accent1"/>
                </a:solidFill>
              </a:defRPr>
            </a:lvl9pPr>
          </a:lstStyle>
          <a:p>
            <a:r>
              <a:rPr lang="pl-PL"/>
              <a:t>Autor, źródło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A6C10-6D9E-4E52-9C6A-9F2A1C1D0001}" type="datetimeFigureOut">
              <a:rPr lang="pl-PL"/>
              <a:t>01.01.2026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A6C10-6D9E-4E52-9C6A-9F2A1C1D0002}" type="slidenum">
              <a:rPr lang="pl-PL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cust" preserve="1">
  <p:cSld name="Wykres z wnioskam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wykresu 2"/>
          <p:cNvSpPr>
            <a:spLocks noGrp="1"/>
          </p:cNvSpPr>
          <p:nvPr>
            <p:ph type="chart" idx="1"/>
          </p:nvPr>
        </p:nvSpPr>
        <p:spPr>
          <a:xfrm>
            <a:off x="762000" y="1750000"/>
            <a:ext cx="6900000" cy="4300000"/>
          </a:xfrm>
        </p:spPr>
        <p:txBody>
          <a:bodyPr/>
          <a:lstStyle/>
          <a:p>
            <a:endParaRPr lang="pl-PL"/>
          </a:p>
        </p:txBody>
      </p:sp>
      <p:sp>
        <p:nvSpPr>
          <p:cNvPr id="30" name="Nadtytuł"/>
          <p:cNvSpPr>
            <a:spLocks noGrp="1"/>
          </p:cNvSpPr>
          <p:nvPr>
            <p:ph type="body" sz="quarter" idx="20"/>
          </p:nvPr>
        </p:nvSpPr>
        <p:spPr>
          <a:xfrm>
            <a:off x="762000" y="300000"/>
            <a:ext cx="9000000" cy="260000"/>
          </a:xfrm>
        </p:spPr>
        <p:txBody>
          <a:bodyPr lIns="0" tIns="0" rIns="0" bIns="0" anchor="ctr">
            <a:normAutofit/>
          </a:bodyPr>
          <a:lstStyle>
            <a:lvl1pPr marL="0" indent="0" algn="l">
              <a:buNone/>
              <a:defRPr sz="1200" cap="all" spc="250">
                <a:solidFill>
                  <a:schemeClr val="accent1"/>
                </a:solidFill>
                <a:latin typeface="Cascadia Mono"/>
              </a:defRPr>
            </a:lvl1pPr>
            <a:lvl2pPr marL="457200" indent="0" algn="l">
              <a:buNone/>
              <a:defRPr sz="1200" cap="all" spc="250">
                <a:solidFill>
                  <a:schemeClr val="accent1"/>
                </a:solidFill>
                <a:latin typeface="Cascadia Mono"/>
              </a:defRPr>
            </a:lvl2pPr>
            <a:lvl3pPr marL="914400" indent="0" algn="l">
              <a:buNone/>
              <a:defRPr sz="1200" cap="all" spc="250">
                <a:solidFill>
                  <a:schemeClr val="accent1"/>
                </a:solidFill>
                <a:latin typeface="Cascadia Mono"/>
              </a:defRPr>
            </a:lvl3pPr>
            <a:lvl4pPr marL="1371600" indent="0" algn="l">
              <a:buNone/>
              <a:defRPr sz="1200" cap="all" spc="250">
                <a:solidFill>
                  <a:schemeClr val="accent1"/>
                </a:solidFill>
                <a:latin typeface="Cascadia Mono"/>
              </a:defRPr>
            </a:lvl4pPr>
            <a:lvl5pPr marL="1828800" indent="0" algn="l">
              <a:buNone/>
              <a:defRPr sz="1200" cap="all" spc="250">
                <a:solidFill>
                  <a:schemeClr val="accent1"/>
                </a:solidFill>
                <a:latin typeface="Cascadia Mono"/>
              </a:defRPr>
            </a:lvl5pPr>
            <a:lvl6pPr marL="2286000" indent="0" algn="l">
              <a:buNone/>
              <a:defRPr sz="1200" cap="all" spc="250">
                <a:solidFill>
                  <a:schemeClr val="accent1"/>
                </a:solidFill>
                <a:latin typeface="Cascadia Mono"/>
              </a:defRPr>
            </a:lvl6pPr>
            <a:lvl7pPr marL="2743200" indent="0" algn="l">
              <a:buNone/>
              <a:defRPr sz="1200" cap="all" spc="250">
                <a:solidFill>
                  <a:schemeClr val="accent1"/>
                </a:solidFill>
                <a:latin typeface="Cascadia Mono"/>
              </a:defRPr>
            </a:lvl7pPr>
            <a:lvl8pPr marL="3200400" indent="0" algn="l">
              <a:buNone/>
              <a:defRPr sz="1200" cap="all" spc="250">
                <a:solidFill>
                  <a:schemeClr val="accent1"/>
                </a:solidFill>
                <a:latin typeface="Cascadia Mono"/>
              </a:defRPr>
            </a:lvl8pPr>
            <a:lvl9pPr marL="3657600" indent="0" algn="l">
              <a:buNone/>
              <a:defRPr sz="1200" cap="all" spc="250">
                <a:solidFill>
                  <a:schemeClr val="accent1"/>
                </a:solidFill>
                <a:latin typeface="Cascadia Mono"/>
              </a:defRPr>
            </a:lvl9pPr>
          </a:lstStyle>
          <a:p>
            <a:r>
              <a:rPr lang="pl-PL"/>
              <a:t>Nadtytuł – np. rozdział 1</a:t>
            </a:r>
          </a:p>
        </p:txBody>
      </p:sp>
      <p:sp>
        <p:nvSpPr>
          <p:cNvPr id="4" name="Wnioski"/>
          <p:cNvSpPr>
            <a:spLocks noGrp="1"/>
          </p:cNvSpPr>
          <p:nvPr>
            <p:ph type="body" idx="2"/>
          </p:nvPr>
        </p:nvSpPr>
        <p:spPr>
          <a:xfrm>
            <a:off x="8062000" y="1750000"/>
            <a:ext cx="3368000" cy="4300000"/>
          </a:xfrm>
        </p:spPr>
        <p:txBody>
          <a:bodyPr anchor="t">
            <a:normAutofit/>
          </a:bodyPr>
          <a:lstStyle>
            <a:lvl1pPr algn="l">
              <a:spcBef>
                <a:spcPts val="1200"/>
              </a:spcBef>
              <a:defRPr sz="1800">
                <a:solidFill>
                  <a:schemeClr val="tx1"/>
                </a:solidFill>
              </a:defRPr>
            </a:lvl1pPr>
            <a:lvl2pPr algn="l">
              <a:spcBef>
                <a:spcPts val="1200"/>
              </a:spcBef>
              <a:defRPr sz="1600">
                <a:solidFill>
                  <a:schemeClr val="tx1"/>
                </a:solidFill>
              </a:defRPr>
            </a:lvl2pPr>
            <a:lvl3pPr algn="l">
              <a:spcBef>
                <a:spcPts val="1200"/>
              </a:spcBef>
              <a:defRPr sz="1400">
                <a:solidFill>
                  <a:schemeClr val="tx1"/>
                </a:solidFill>
              </a:defRPr>
            </a:lvl3pPr>
            <a:lvl4pPr algn="l">
              <a:spcBef>
                <a:spcPts val="1200"/>
              </a:spcBef>
              <a:defRPr sz="1200">
                <a:solidFill>
                  <a:schemeClr val="tx1"/>
                </a:solidFill>
              </a:defRPr>
            </a:lvl4pPr>
            <a:lvl5pPr algn="l">
              <a:spcBef>
                <a:spcPts val="1200"/>
              </a:spcBef>
              <a:defRPr sz="1200">
                <a:solidFill>
                  <a:schemeClr val="tx1"/>
                </a:solidFill>
              </a:defRPr>
            </a:lvl5pPr>
            <a:lvl6pPr algn="l">
              <a:spcBef>
                <a:spcPts val="1200"/>
              </a:spcBef>
              <a:defRPr sz="1200">
                <a:solidFill>
                  <a:schemeClr val="tx1"/>
                </a:solidFill>
              </a:defRPr>
            </a:lvl6pPr>
            <a:lvl7pPr algn="l">
              <a:spcBef>
                <a:spcPts val="1200"/>
              </a:spcBef>
              <a:defRPr sz="1200">
                <a:solidFill>
                  <a:schemeClr val="tx1"/>
                </a:solidFill>
              </a:defRPr>
            </a:lvl7pPr>
            <a:lvl8pPr algn="l">
              <a:spcBef>
                <a:spcPts val="1200"/>
              </a:spcBef>
              <a:defRPr sz="1200">
                <a:solidFill>
                  <a:schemeClr val="tx1"/>
                </a:solidFill>
              </a:defRPr>
            </a:lvl8pPr>
            <a:lvl9pPr algn="l">
              <a:spcBef>
                <a:spcPts val="1200"/>
              </a:spcBef>
              <a:defRPr sz="1200">
                <a:solidFill>
                  <a:schemeClr val="tx1"/>
                </a:solidFill>
              </a:defRPr>
            </a:lvl9pPr>
          </a:lstStyle>
          <a:p>
            <a:r>
              <a:rPr lang="pl-PL"/>
              <a:t>Najważniejsze wnioski</a:t>
            </a:r>
          </a:p>
        </p:txBody>
      </p:sp>
      <p:sp>
        <p:nvSpPr>
          <p:cNvPr id="6" name="Symbol zastępczy daty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A6C10-6D9E-4E52-9C6A-9F2A1C1D0001}" type="datetimeFigureOut">
              <a:rPr lang="pl-PL"/>
              <a:t>01.01.2026</a:t>
            </a:fld>
            <a:endParaRPr lang="pl-PL"/>
          </a:p>
        </p:txBody>
      </p:sp>
      <p:sp>
        <p:nvSpPr>
          <p:cNvPr id="7" name="Symbol zastępczy stopki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numeru slajdu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A6C10-6D9E-4E52-9C6A-9F2A1C1D0002}" type="slidenum">
              <a:rPr lang="pl-PL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cust" preserve="1">
  <p:cSld name="3 kar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Karta 200"/>
          <p:cNvSpPr/>
          <p:nvPr userDrawn="1"/>
        </p:nvSpPr>
        <p:spPr>
          <a:xfrm>
            <a:off x="762000" y="1800000"/>
            <a:ext cx="3302000" cy="425000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 w="9525">
            <a:solidFill>
              <a:schemeClr val="accent1">
                <a:alpha val="30000"/>
              </a:schemeClr>
            </a:solidFill>
          </a:ln>
        </p:spPr>
        <p:txBody>
          <a:bodyPr rtlCol="0" anchor="ctr"/>
          <a:lstStyle/>
          <a:p>
            <a:endParaRPr lang="pl-PL"/>
          </a:p>
        </p:txBody>
      </p:sp>
      <p:sp>
        <p:nvSpPr>
          <p:cNvPr id="201" name="Pasek 201"/>
          <p:cNvSpPr/>
          <p:nvPr userDrawn="1"/>
        </p:nvSpPr>
        <p:spPr>
          <a:xfrm>
            <a:off x="1062000" y="2100000"/>
            <a:ext cx="600000" cy="50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endParaRPr lang="pl-PL"/>
          </a:p>
        </p:txBody>
      </p:sp>
      <p:sp>
        <p:nvSpPr>
          <p:cNvPr id="202" name="Karta 202"/>
          <p:cNvSpPr/>
          <p:nvPr userDrawn="1"/>
        </p:nvSpPr>
        <p:spPr>
          <a:xfrm>
            <a:off x="4445000" y="1800000"/>
            <a:ext cx="3302000" cy="425000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 w="9525">
            <a:solidFill>
              <a:schemeClr val="accent1">
                <a:alpha val="30000"/>
              </a:schemeClr>
            </a:solidFill>
          </a:ln>
        </p:spPr>
        <p:txBody>
          <a:bodyPr rtlCol="0" anchor="ctr"/>
          <a:lstStyle/>
          <a:p>
            <a:endParaRPr lang="pl-PL"/>
          </a:p>
        </p:txBody>
      </p:sp>
      <p:sp>
        <p:nvSpPr>
          <p:cNvPr id="203" name="Pasek 203"/>
          <p:cNvSpPr/>
          <p:nvPr userDrawn="1"/>
        </p:nvSpPr>
        <p:spPr>
          <a:xfrm>
            <a:off x="4745000" y="2100000"/>
            <a:ext cx="600000" cy="50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endParaRPr lang="pl-PL"/>
          </a:p>
        </p:txBody>
      </p:sp>
      <p:sp>
        <p:nvSpPr>
          <p:cNvPr id="204" name="Karta 204"/>
          <p:cNvSpPr/>
          <p:nvPr userDrawn="1"/>
        </p:nvSpPr>
        <p:spPr>
          <a:xfrm>
            <a:off x="8128000" y="1800000"/>
            <a:ext cx="3302000" cy="425000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 w="9525">
            <a:solidFill>
              <a:schemeClr val="accent1">
                <a:alpha val="30000"/>
              </a:schemeClr>
            </a:solidFill>
          </a:ln>
        </p:spPr>
        <p:txBody>
          <a:bodyPr rtlCol="0" anchor="ctr"/>
          <a:lstStyle/>
          <a:p>
            <a:endParaRPr lang="pl-PL"/>
          </a:p>
        </p:txBody>
      </p:sp>
      <p:sp>
        <p:nvSpPr>
          <p:cNvPr id="205" name="Pasek 205"/>
          <p:cNvSpPr/>
          <p:nvPr userDrawn="1"/>
        </p:nvSpPr>
        <p:spPr>
          <a:xfrm>
            <a:off x="8428000" y="2100000"/>
            <a:ext cx="600000" cy="50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rtlCol="0" anchor="ctr"/>
          <a:lstStyle/>
          <a:p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0" name="Nadtytuł"/>
          <p:cNvSpPr>
            <a:spLocks noGrp="1"/>
          </p:cNvSpPr>
          <p:nvPr>
            <p:ph type="body" sz="quarter" idx="20"/>
          </p:nvPr>
        </p:nvSpPr>
        <p:spPr>
          <a:xfrm>
            <a:off x="762000" y="300000"/>
            <a:ext cx="9000000" cy="260000"/>
          </a:xfrm>
        </p:spPr>
        <p:txBody>
          <a:bodyPr lIns="0" tIns="0" rIns="0" bIns="0" anchor="ctr">
            <a:normAutofit/>
          </a:bodyPr>
          <a:lstStyle>
            <a:lvl1pPr marL="0" indent="0" algn="l">
              <a:buNone/>
              <a:defRPr sz="1200" cap="all" spc="250">
                <a:solidFill>
                  <a:schemeClr val="accent1"/>
                </a:solidFill>
                <a:latin typeface="Cascadia Mono"/>
              </a:defRPr>
            </a:lvl1pPr>
            <a:lvl2pPr marL="457200" indent="0" algn="l">
              <a:buNone/>
              <a:defRPr sz="1200" cap="all" spc="250">
                <a:solidFill>
                  <a:schemeClr val="accent1"/>
                </a:solidFill>
                <a:latin typeface="Cascadia Mono"/>
              </a:defRPr>
            </a:lvl2pPr>
            <a:lvl3pPr marL="914400" indent="0" algn="l">
              <a:buNone/>
              <a:defRPr sz="1200" cap="all" spc="250">
                <a:solidFill>
                  <a:schemeClr val="accent1"/>
                </a:solidFill>
                <a:latin typeface="Cascadia Mono"/>
              </a:defRPr>
            </a:lvl3pPr>
            <a:lvl4pPr marL="1371600" indent="0" algn="l">
              <a:buNone/>
              <a:defRPr sz="1200" cap="all" spc="250">
                <a:solidFill>
                  <a:schemeClr val="accent1"/>
                </a:solidFill>
                <a:latin typeface="Cascadia Mono"/>
              </a:defRPr>
            </a:lvl4pPr>
            <a:lvl5pPr marL="1828800" indent="0" algn="l">
              <a:buNone/>
              <a:defRPr sz="1200" cap="all" spc="250">
                <a:solidFill>
                  <a:schemeClr val="accent1"/>
                </a:solidFill>
                <a:latin typeface="Cascadia Mono"/>
              </a:defRPr>
            </a:lvl5pPr>
            <a:lvl6pPr marL="2286000" indent="0" algn="l">
              <a:buNone/>
              <a:defRPr sz="1200" cap="all" spc="250">
                <a:solidFill>
                  <a:schemeClr val="accent1"/>
                </a:solidFill>
                <a:latin typeface="Cascadia Mono"/>
              </a:defRPr>
            </a:lvl6pPr>
            <a:lvl7pPr marL="2743200" indent="0" algn="l">
              <a:buNone/>
              <a:defRPr sz="1200" cap="all" spc="250">
                <a:solidFill>
                  <a:schemeClr val="accent1"/>
                </a:solidFill>
                <a:latin typeface="Cascadia Mono"/>
              </a:defRPr>
            </a:lvl7pPr>
            <a:lvl8pPr marL="3200400" indent="0" algn="l">
              <a:buNone/>
              <a:defRPr sz="1200" cap="all" spc="250">
                <a:solidFill>
                  <a:schemeClr val="accent1"/>
                </a:solidFill>
                <a:latin typeface="Cascadia Mono"/>
              </a:defRPr>
            </a:lvl8pPr>
            <a:lvl9pPr marL="3657600" indent="0" algn="l">
              <a:buNone/>
              <a:defRPr sz="1200" cap="all" spc="250">
                <a:solidFill>
                  <a:schemeClr val="accent1"/>
                </a:solidFill>
                <a:latin typeface="Cascadia Mono"/>
              </a:defRPr>
            </a:lvl9pPr>
          </a:lstStyle>
          <a:p>
            <a:r>
              <a:rPr lang="pl-PL"/>
              <a:t>Nadtytuł – np. rozdział 1</a:t>
            </a:r>
          </a:p>
        </p:txBody>
      </p:sp>
      <p:sp>
        <p:nvSpPr>
          <p:cNvPr id="3" name="Nagłówek karty 1"/>
          <p:cNvSpPr>
            <a:spLocks noGrp="1"/>
          </p:cNvSpPr>
          <p:nvPr>
            <p:ph type="body" sz="quarter" idx="21"/>
          </p:nvPr>
        </p:nvSpPr>
        <p:spPr>
          <a:xfrm>
            <a:off x="1062000" y="2300000"/>
            <a:ext cx="2702000" cy="9000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  <a:latin typeface="+mj-lt"/>
              </a:defRPr>
            </a:lvl1pPr>
            <a:lvl2pPr marL="457200" indent="0" algn="l">
              <a:buNone/>
              <a:defRPr sz="2000">
                <a:solidFill>
                  <a:schemeClr val="tx1"/>
                </a:solidFill>
                <a:latin typeface="+mj-lt"/>
              </a:defRPr>
            </a:lvl2pPr>
            <a:lvl3pPr marL="914400" indent="0" algn="l">
              <a:buNone/>
              <a:defRPr sz="1800">
                <a:solidFill>
                  <a:schemeClr val="tx1"/>
                </a:solidFill>
                <a:latin typeface="+mj-lt"/>
              </a:defRPr>
            </a:lvl3pPr>
            <a:lvl4pPr marL="1371600" indent="0" algn="l">
              <a:buNone/>
              <a:defRPr sz="1600">
                <a:solidFill>
                  <a:schemeClr val="tx1"/>
                </a:solidFill>
                <a:latin typeface="+mj-lt"/>
              </a:defRPr>
            </a:lvl4pPr>
            <a:lvl5pPr marL="1828800" indent="0" algn="l">
              <a:buNone/>
              <a:defRPr sz="1400">
                <a:solidFill>
                  <a:schemeClr val="tx1"/>
                </a:solidFill>
                <a:latin typeface="+mj-lt"/>
              </a:defRPr>
            </a:lvl5pPr>
            <a:lvl6pPr marL="2286000" indent="0" algn="l">
              <a:buNone/>
              <a:defRPr sz="1200">
                <a:solidFill>
                  <a:schemeClr val="tx1"/>
                </a:solidFill>
                <a:latin typeface="+mj-lt"/>
              </a:defRPr>
            </a:lvl6pPr>
            <a:lvl7pPr marL="2743200" indent="0" algn="l">
              <a:buNone/>
              <a:defRPr sz="1200">
                <a:solidFill>
                  <a:schemeClr val="tx1"/>
                </a:solidFill>
                <a:latin typeface="+mj-lt"/>
              </a:defRPr>
            </a:lvl7pPr>
            <a:lvl8pPr marL="3200400" indent="0" algn="l">
              <a:buNone/>
              <a:defRPr sz="1200">
                <a:solidFill>
                  <a:schemeClr val="tx1"/>
                </a:solidFill>
                <a:latin typeface="+mj-lt"/>
              </a:defRPr>
            </a:lvl8pPr>
            <a:lvl9pPr marL="3657600" indent="0" algn="l">
              <a:buNone/>
              <a:defRPr sz="1200">
                <a:solidFill>
                  <a:schemeClr val="tx1"/>
                </a:solidFill>
                <a:latin typeface="+mj-lt"/>
              </a:defRPr>
            </a:lvl9pPr>
          </a:lstStyle>
          <a:p>
            <a:r>
              <a:rPr lang="pl-PL"/>
              <a:t>Nagłówek</a:t>
            </a:r>
          </a:p>
        </p:txBody>
      </p:sp>
      <p:sp>
        <p:nvSpPr>
          <p:cNvPr id="4" name="Tekst karty 1"/>
          <p:cNvSpPr>
            <a:spLocks noGrp="1"/>
          </p:cNvSpPr>
          <p:nvPr>
            <p:ph type="body" sz="quarter" idx="24"/>
          </p:nvPr>
        </p:nvSpPr>
        <p:spPr>
          <a:xfrm>
            <a:off x="1062000" y="3250000"/>
            <a:ext cx="2702000" cy="2550000"/>
          </a:xfrm>
        </p:spPr>
        <p:txBody>
          <a:bodyPr anchor="t">
            <a:normAutofit/>
          </a:bodyPr>
          <a:lstStyle>
            <a:lvl1pPr marL="0" indent="0" algn="l">
              <a:spcBef>
                <a:spcPts val="600"/>
              </a:spcBef>
              <a:buNone/>
              <a:defRPr sz="1500">
                <a:solidFill>
                  <a:schemeClr val="tx2"/>
                </a:solidFill>
              </a:defRPr>
            </a:lvl1pPr>
            <a:lvl2pPr marL="457200" indent="0" algn="l">
              <a:spcBef>
                <a:spcPts val="600"/>
              </a:spcBef>
              <a:buNone/>
              <a:defRPr sz="1300">
                <a:solidFill>
                  <a:schemeClr val="tx2"/>
                </a:solidFill>
              </a:defRPr>
            </a:lvl2pPr>
            <a:lvl3pPr marL="914400" indent="0" algn="l">
              <a:spcBef>
                <a:spcPts val="600"/>
              </a:spcBef>
              <a:buNone/>
              <a:defRPr sz="1200">
                <a:solidFill>
                  <a:schemeClr val="tx2"/>
                </a:solidFill>
              </a:defRPr>
            </a:lvl3pPr>
            <a:lvl4pPr marL="1371600" indent="0" algn="l">
              <a:spcBef>
                <a:spcPts val="600"/>
              </a:spcBef>
              <a:buNone/>
              <a:defRPr sz="1200">
                <a:solidFill>
                  <a:schemeClr val="tx2"/>
                </a:solidFill>
              </a:defRPr>
            </a:lvl4pPr>
            <a:lvl5pPr marL="1828800" indent="0" algn="l">
              <a:spcBef>
                <a:spcPts val="600"/>
              </a:spcBef>
              <a:buNone/>
              <a:defRPr sz="1200">
                <a:solidFill>
                  <a:schemeClr val="tx2"/>
                </a:solidFill>
              </a:defRPr>
            </a:lvl5pPr>
            <a:lvl6pPr marL="2286000" indent="0" algn="l">
              <a:spcBef>
                <a:spcPts val="600"/>
              </a:spcBef>
              <a:buNone/>
              <a:defRPr sz="1200">
                <a:solidFill>
                  <a:schemeClr val="tx2"/>
                </a:solidFill>
              </a:defRPr>
            </a:lvl6pPr>
            <a:lvl7pPr marL="2743200" indent="0" algn="l">
              <a:spcBef>
                <a:spcPts val="600"/>
              </a:spcBef>
              <a:buNone/>
              <a:defRPr sz="1200">
                <a:solidFill>
                  <a:schemeClr val="tx2"/>
                </a:solidFill>
              </a:defRPr>
            </a:lvl7pPr>
            <a:lvl8pPr marL="3200400" indent="0" algn="l">
              <a:spcBef>
                <a:spcPts val="600"/>
              </a:spcBef>
              <a:buNone/>
              <a:defRPr sz="1200">
                <a:solidFill>
                  <a:schemeClr val="tx2"/>
                </a:solidFill>
              </a:defRPr>
            </a:lvl8pPr>
            <a:lvl9pPr marL="3657600" indent="0" algn="l">
              <a:spcBef>
                <a:spcPts val="600"/>
              </a:spcBef>
              <a:buNone/>
              <a:defRPr sz="1200">
                <a:solidFill>
                  <a:schemeClr val="tx2"/>
                </a:solidFill>
              </a:defRPr>
            </a:lvl9pPr>
          </a:lstStyle>
          <a:p>
            <a:r>
              <a:rPr lang="pl-PL"/>
              <a:t>Krótki opis: dwa, trzy zdania.</a:t>
            </a:r>
          </a:p>
        </p:txBody>
      </p:sp>
      <p:sp>
        <p:nvSpPr>
          <p:cNvPr id="5" name="Nagłówek karty 2"/>
          <p:cNvSpPr>
            <a:spLocks noGrp="1"/>
          </p:cNvSpPr>
          <p:nvPr>
            <p:ph type="body" sz="quarter" idx="22"/>
          </p:nvPr>
        </p:nvSpPr>
        <p:spPr>
          <a:xfrm>
            <a:off x="4745000" y="2300000"/>
            <a:ext cx="2702000" cy="9000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  <a:latin typeface="+mj-lt"/>
              </a:defRPr>
            </a:lvl1pPr>
            <a:lvl2pPr marL="457200" indent="0" algn="l">
              <a:buNone/>
              <a:defRPr sz="2000">
                <a:solidFill>
                  <a:schemeClr val="tx1"/>
                </a:solidFill>
                <a:latin typeface="+mj-lt"/>
              </a:defRPr>
            </a:lvl2pPr>
            <a:lvl3pPr marL="914400" indent="0" algn="l">
              <a:buNone/>
              <a:defRPr sz="1800">
                <a:solidFill>
                  <a:schemeClr val="tx1"/>
                </a:solidFill>
                <a:latin typeface="+mj-lt"/>
              </a:defRPr>
            </a:lvl3pPr>
            <a:lvl4pPr marL="1371600" indent="0" algn="l">
              <a:buNone/>
              <a:defRPr sz="1600">
                <a:solidFill>
                  <a:schemeClr val="tx1"/>
                </a:solidFill>
                <a:latin typeface="+mj-lt"/>
              </a:defRPr>
            </a:lvl4pPr>
            <a:lvl5pPr marL="1828800" indent="0" algn="l">
              <a:buNone/>
              <a:defRPr sz="1400">
                <a:solidFill>
                  <a:schemeClr val="tx1"/>
                </a:solidFill>
                <a:latin typeface="+mj-lt"/>
              </a:defRPr>
            </a:lvl5pPr>
            <a:lvl6pPr marL="2286000" indent="0" algn="l">
              <a:buNone/>
              <a:defRPr sz="1200">
                <a:solidFill>
                  <a:schemeClr val="tx1"/>
                </a:solidFill>
                <a:latin typeface="+mj-lt"/>
              </a:defRPr>
            </a:lvl6pPr>
            <a:lvl7pPr marL="2743200" indent="0" algn="l">
              <a:buNone/>
              <a:defRPr sz="1200">
                <a:solidFill>
                  <a:schemeClr val="tx1"/>
                </a:solidFill>
                <a:latin typeface="+mj-lt"/>
              </a:defRPr>
            </a:lvl7pPr>
            <a:lvl8pPr marL="3200400" indent="0" algn="l">
              <a:buNone/>
              <a:defRPr sz="1200">
                <a:solidFill>
                  <a:schemeClr val="tx1"/>
                </a:solidFill>
                <a:latin typeface="+mj-lt"/>
              </a:defRPr>
            </a:lvl8pPr>
            <a:lvl9pPr marL="3657600" indent="0" algn="l">
              <a:buNone/>
              <a:defRPr sz="1200">
                <a:solidFill>
                  <a:schemeClr val="tx1"/>
                </a:solidFill>
                <a:latin typeface="+mj-lt"/>
              </a:defRPr>
            </a:lvl9pPr>
          </a:lstStyle>
          <a:p>
            <a:r>
              <a:rPr lang="pl-PL"/>
              <a:t>Nagłówek</a:t>
            </a:r>
          </a:p>
        </p:txBody>
      </p:sp>
      <p:sp>
        <p:nvSpPr>
          <p:cNvPr id="6" name="Tekst karty 2"/>
          <p:cNvSpPr>
            <a:spLocks noGrp="1"/>
          </p:cNvSpPr>
          <p:nvPr>
            <p:ph type="body" sz="quarter" idx="25"/>
          </p:nvPr>
        </p:nvSpPr>
        <p:spPr>
          <a:xfrm>
            <a:off x="4745000" y="3250000"/>
            <a:ext cx="2702000" cy="2550000"/>
          </a:xfrm>
        </p:spPr>
        <p:txBody>
          <a:bodyPr anchor="t">
            <a:normAutofit/>
          </a:bodyPr>
          <a:lstStyle>
            <a:lvl1pPr marL="0" indent="0" algn="l">
              <a:spcBef>
                <a:spcPts val="600"/>
              </a:spcBef>
              <a:buNone/>
              <a:defRPr sz="1500">
                <a:solidFill>
                  <a:schemeClr val="tx2"/>
                </a:solidFill>
              </a:defRPr>
            </a:lvl1pPr>
            <a:lvl2pPr marL="457200" indent="0" algn="l">
              <a:spcBef>
                <a:spcPts val="600"/>
              </a:spcBef>
              <a:buNone/>
              <a:defRPr sz="1300">
                <a:solidFill>
                  <a:schemeClr val="tx2"/>
                </a:solidFill>
              </a:defRPr>
            </a:lvl2pPr>
            <a:lvl3pPr marL="914400" indent="0" algn="l">
              <a:spcBef>
                <a:spcPts val="600"/>
              </a:spcBef>
              <a:buNone/>
              <a:defRPr sz="1200">
                <a:solidFill>
                  <a:schemeClr val="tx2"/>
                </a:solidFill>
              </a:defRPr>
            </a:lvl3pPr>
            <a:lvl4pPr marL="1371600" indent="0" algn="l">
              <a:spcBef>
                <a:spcPts val="600"/>
              </a:spcBef>
              <a:buNone/>
              <a:defRPr sz="1200">
                <a:solidFill>
                  <a:schemeClr val="tx2"/>
                </a:solidFill>
              </a:defRPr>
            </a:lvl4pPr>
            <a:lvl5pPr marL="1828800" indent="0" algn="l">
              <a:spcBef>
                <a:spcPts val="600"/>
              </a:spcBef>
              <a:buNone/>
              <a:defRPr sz="1200">
                <a:solidFill>
                  <a:schemeClr val="tx2"/>
                </a:solidFill>
              </a:defRPr>
            </a:lvl5pPr>
            <a:lvl6pPr marL="2286000" indent="0" algn="l">
              <a:spcBef>
                <a:spcPts val="600"/>
              </a:spcBef>
              <a:buNone/>
              <a:defRPr sz="1200">
                <a:solidFill>
                  <a:schemeClr val="tx2"/>
                </a:solidFill>
              </a:defRPr>
            </a:lvl6pPr>
            <a:lvl7pPr marL="2743200" indent="0" algn="l">
              <a:spcBef>
                <a:spcPts val="600"/>
              </a:spcBef>
              <a:buNone/>
              <a:defRPr sz="1200">
                <a:solidFill>
                  <a:schemeClr val="tx2"/>
                </a:solidFill>
              </a:defRPr>
            </a:lvl7pPr>
            <a:lvl8pPr marL="3200400" indent="0" algn="l">
              <a:spcBef>
                <a:spcPts val="600"/>
              </a:spcBef>
              <a:buNone/>
              <a:defRPr sz="1200">
                <a:solidFill>
                  <a:schemeClr val="tx2"/>
                </a:solidFill>
              </a:defRPr>
            </a:lvl8pPr>
            <a:lvl9pPr marL="3657600" indent="0" algn="l">
              <a:spcBef>
                <a:spcPts val="600"/>
              </a:spcBef>
              <a:buNone/>
              <a:defRPr sz="1200">
                <a:solidFill>
                  <a:schemeClr val="tx2"/>
                </a:solidFill>
              </a:defRPr>
            </a:lvl9pPr>
          </a:lstStyle>
          <a:p>
            <a:r>
              <a:rPr lang="pl-PL"/>
              <a:t>Krótki opis: dwa, trzy zdania.</a:t>
            </a:r>
          </a:p>
        </p:txBody>
      </p:sp>
      <p:sp>
        <p:nvSpPr>
          <p:cNvPr id="7" name="Nagłówek karty 3"/>
          <p:cNvSpPr>
            <a:spLocks noGrp="1"/>
          </p:cNvSpPr>
          <p:nvPr>
            <p:ph type="body" sz="quarter" idx="23"/>
          </p:nvPr>
        </p:nvSpPr>
        <p:spPr>
          <a:xfrm>
            <a:off x="8428000" y="2300000"/>
            <a:ext cx="2702000" cy="9000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  <a:latin typeface="+mj-lt"/>
              </a:defRPr>
            </a:lvl1pPr>
            <a:lvl2pPr marL="457200" indent="0" algn="l">
              <a:buNone/>
              <a:defRPr sz="2000">
                <a:solidFill>
                  <a:schemeClr val="tx1"/>
                </a:solidFill>
                <a:latin typeface="+mj-lt"/>
              </a:defRPr>
            </a:lvl2pPr>
            <a:lvl3pPr marL="914400" indent="0" algn="l">
              <a:buNone/>
              <a:defRPr sz="1800">
                <a:solidFill>
                  <a:schemeClr val="tx1"/>
                </a:solidFill>
                <a:latin typeface="+mj-lt"/>
              </a:defRPr>
            </a:lvl3pPr>
            <a:lvl4pPr marL="1371600" indent="0" algn="l">
              <a:buNone/>
              <a:defRPr sz="1600">
                <a:solidFill>
                  <a:schemeClr val="tx1"/>
                </a:solidFill>
                <a:latin typeface="+mj-lt"/>
              </a:defRPr>
            </a:lvl4pPr>
            <a:lvl5pPr marL="1828800" indent="0" algn="l">
              <a:buNone/>
              <a:defRPr sz="1400">
                <a:solidFill>
                  <a:schemeClr val="tx1"/>
                </a:solidFill>
                <a:latin typeface="+mj-lt"/>
              </a:defRPr>
            </a:lvl5pPr>
            <a:lvl6pPr marL="2286000" indent="0" algn="l">
              <a:buNone/>
              <a:defRPr sz="1200">
                <a:solidFill>
                  <a:schemeClr val="tx1"/>
                </a:solidFill>
                <a:latin typeface="+mj-lt"/>
              </a:defRPr>
            </a:lvl6pPr>
            <a:lvl7pPr marL="2743200" indent="0" algn="l">
              <a:buNone/>
              <a:defRPr sz="1200">
                <a:solidFill>
                  <a:schemeClr val="tx1"/>
                </a:solidFill>
                <a:latin typeface="+mj-lt"/>
              </a:defRPr>
            </a:lvl7pPr>
            <a:lvl8pPr marL="3200400" indent="0" algn="l">
              <a:buNone/>
              <a:defRPr sz="1200">
                <a:solidFill>
                  <a:schemeClr val="tx1"/>
                </a:solidFill>
                <a:latin typeface="+mj-lt"/>
              </a:defRPr>
            </a:lvl8pPr>
            <a:lvl9pPr marL="3657600" indent="0" algn="l">
              <a:buNone/>
              <a:defRPr sz="1200">
                <a:solidFill>
                  <a:schemeClr val="tx1"/>
                </a:solidFill>
                <a:latin typeface="+mj-lt"/>
              </a:defRPr>
            </a:lvl9pPr>
          </a:lstStyle>
          <a:p>
            <a:r>
              <a:rPr lang="pl-PL"/>
              <a:t>Nagłówek</a:t>
            </a:r>
          </a:p>
        </p:txBody>
      </p:sp>
      <p:sp>
        <p:nvSpPr>
          <p:cNvPr id="8" name="Tekst karty 3"/>
          <p:cNvSpPr>
            <a:spLocks noGrp="1"/>
          </p:cNvSpPr>
          <p:nvPr>
            <p:ph type="body" sz="quarter" idx="26"/>
          </p:nvPr>
        </p:nvSpPr>
        <p:spPr>
          <a:xfrm>
            <a:off x="8428000" y="3250000"/>
            <a:ext cx="2702000" cy="2550000"/>
          </a:xfrm>
        </p:spPr>
        <p:txBody>
          <a:bodyPr anchor="t">
            <a:normAutofit/>
          </a:bodyPr>
          <a:lstStyle>
            <a:lvl1pPr marL="0" indent="0" algn="l">
              <a:spcBef>
                <a:spcPts val="600"/>
              </a:spcBef>
              <a:buNone/>
              <a:defRPr sz="1500">
                <a:solidFill>
                  <a:schemeClr val="tx2"/>
                </a:solidFill>
              </a:defRPr>
            </a:lvl1pPr>
            <a:lvl2pPr marL="457200" indent="0" algn="l">
              <a:spcBef>
                <a:spcPts val="600"/>
              </a:spcBef>
              <a:buNone/>
              <a:defRPr sz="1300">
                <a:solidFill>
                  <a:schemeClr val="tx2"/>
                </a:solidFill>
              </a:defRPr>
            </a:lvl2pPr>
            <a:lvl3pPr marL="914400" indent="0" algn="l">
              <a:spcBef>
                <a:spcPts val="600"/>
              </a:spcBef>
              <a:buNone/>
              <a:defRPr sz="1200">
                <a:solidFill>
                  <a:schemeClr val="tx2"/>
                </a:solidFill>
              </a:defRPr>
            </a:lvl3pPr>
            <a:lvl4pPr marL="1371600" indent="0" algn="l">
              <a:spcBef>
                <a:spcPts val="600"/>
              </a:spcBef>
              <a:buNone/>
              <a:defRPr sz="1200">
                <a:solidFill>
                  <a:schemeClr val="tx2"/>
                </a:solidFill>
              </a:defRPr>
            </a:lvl4pPr>
            <a:lvl5pPr marL="1828800" indent="0" algn="l">
              <a:spcBef>
                <a:spcPts val="600"/>
              </a:spcBef>
              <a:buNone/>
              <a:defRPr sz="1200">
                <a:solidFill>
                  <a:schemeClr val="tx2"/>
                </a:solidFill>
              </a:defRPr>
            </a:lvl5pPr>
            <a:lvl6pPr marL="2286000" indent="0" algn="l">
              <a:spcBef>
                <a:spcPts val="600"/>
              </a:spcBef>
              <a:buNone/>
              <a:defRPr sz="1200">
                <a:solidFill>
                  <a:schemeClr val="tx2"/>
                </a:solidFill>
              </a:defRPr>
            </a:lvl6pPr>
            <a:lvl7pPr marL="2743200" indent="0" algn="l">
              <a:spcBef>
                <a:spcPts val="600"/>
              </a:spcBef>
              <a:buNone/>
              <a:defRPr sz="1200">
                <a:solidFill>
                  <a:schemeClr val="tx2"/>
                </a:solidFill>
              </a:defRPr>
            </a:lvl7pPr>
            <a:lvl8pPr marL="3200400" indent="0" algn="l">
              <a:spcBef>
                <a:spcPts val="600"/>
              </a:spcBef>
              <a:buNone/>
              <a:defRPr sz="1200">
                <a:solidFill>
                  <a:schemeClr val="tx2"/>
                </a:solidFill>
              </a:defRPr>
            </a:lvl8pPr>
            <a:lvl9pPr marL="3657600" indent="0" algn="l">
              <a:spcBef>
                <a:spcPts val="600"/>
              </a:spcBef>
              <a:buNone/>
              <a:defRPr sz="1200">
                <a:solidFill>
                  <a:schemeClr val="tx2"/>
                </a:solidFill>
              </a:defRPr>
            </a:lvl9pPr>
          </a:lstStyle>
          <a:p>
            <a:r>
              <a:rPr lang="pl-PL"/>
              <a:t>Krótki opis: dwa, trzy zdania.</a:t>
            </a:r>
          </a:p>
        </p:txBody>
      </p:sp>
      <p:sp>
        <p:nvSpPr>
          <p:cNvPr id="10" name="Symbol zastępczy daty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A6C10-6D9E-4E52-9C6A-9F2A1C1D0001}" type="datetimeFigureOut">
              <a:rPr lang="pl-PL"/>
              <a:t>01.01.2026</a:t>
            </a:fld>
            <a:endParaRPr lang="pl-PL"/>
          </a:p>
        </p:txBody>
      </p:sp>
      <p:sp>
        <p:nvSpPr>
          <p:cNvPr id="11" name="Symbol zastępczy stopki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2" name="Symbol zastępczy numeru slajdu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A6C10-6D9E-4E52-9C6A-9F2A1C1D0002}" type="slidenum">
              <a:rPr lang="pl-PL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cust" preserve="1">
  <p:cSld name="Kro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Linia 200"/>
          <p:cNvSpPr/>
          <p:nvPr userDrawn="1"/>
        </p:nvSpPr>
        <p:spPr>
          <a:xfrm>
            <a:off x="1082000" y="2620000"/>
            <a:ext cx="8001000" cy="12700"/>
          </a:xfrm>
          <a:prstGeom prst="rect">
            <a:avLst/>
          </a:prstGeom>
          <a:solidFill>
            <a:schemeClr val="tx1">
              <a:alpha val="25000"/>
            </a:schemeClr>
          </a:solidFill>
          <a:ln>
            <a:noFill/>
          </a:ln>
        </p:spPr>
        <p:txBody>
          <a:bodyPr rtlCol="0" anchor="ctr"/>
          <a:lstStyle/>
          <a:p>
            <a:endParaRPr lang="pl-PL"/>
          </a:p>
        </p:txBody>
      </p:sp>
      <p:sp>
        <p:nvSpPr>
          <p:cNvPr id="201" name="Krok 201"/>
          <p:cNvSpPr/>
          <p:nvPr userDrawn="1"/>
        </p:nvSpPr>
        <p:spPr>
          <a:xfrm>
            <a:off x="762000" y="2300000"/>
            <a:ext cx="640000" cy="640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lIns="0" tIns="0" rIns="0" bIns="0" anchor="ctr"/>
          <a:lstStyle/>
          <a:p>
            <a:pPr algn="ctr"/>
            <a:r>
              <a:rPr lang="pl-PL" sz="2000" b="1" dirty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202" name="Krok 202"/>
          <p:cNvSpPr/>
          <p:nvPr userDrawn="1"/>
        </p:nvSpPr>
        <p:spPr>
          <a:xfrm>
            <a:off x="3429000" y="2300000"/>
            <a:ext cx="640000" cy="640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lIns="0" tIns="0" rIns="0" bIns="0" anchor="ctr"/>
          <a:lstStyle/>
          <a:p>
            <a:pPr algn="ctr"/>
            <a:r>
              <a:rPr lang="pl-PL" sz="2000" b="1" dirty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203" name="Krok 203"/>
          <p:cNvSpPr/>
          <p:nvPr userDrawn="1"/>
        </p:nvSpPr>
        <p:spPr>
          <a:xfrm>
            <a:off x="6096000" y="2300000"/>
            <a:ext cx="640000" cy="640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lIns="0" tIns="0" rIns="0" bIns="0" anchor="ctr"/>
          <a:lstStyle/>
          <a:p>
            <a:pPr algn="ctr"/>
            <a:r>
              <a:rPr lang="pl-PL" sz="2000" b="1" dirty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204" name="Krok 204"/>
          <p:cNvSpPr/>
          <p:nvPr userDrawn="1"/>
        </p:nvSpPr>
        <p:spPr>
          <a:xfrm>
            <a:off x="8763000" y="2300000"/>
            <a:ext cx="640000" cy="6400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lIns="0" tIns="0" rIns="0" bIns="0" anchor="ctr"/>
          <a:lstStyle/>
          <a:p>
            <a:pPr algn="ctr"/>
            <a:r>
              <a:rPr lang="pl-PL" sz="2000" b="1" dirty="0">
                <a:solidFill>
                  <a:schemeClr val="bg1"/>
                </a:solidFill>
                <a:latin typeface="+mj-lt"/>
              </a:rPr>
              <a:t>4</a:t>
            </a: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0" name="Nadtytuł"/>
          <p:cNvSpPr>
            <a:spLocks noGrp="1"/>
          </p:cNvSpPr>
          <p:nvPr>
            <p:ph type="body" sz="quarter" idx="20"/>
          </p:nvPr>
        </p:nvSpPr>
        <p:spPr>
          <a:xfrm>
            <a:off x="762000" y="300000"/>
            <a:ext cx="9000000" cy="260000"/>
          </a:xfrm>
        </p:spPr>
        <p:txBody>
          <a:bodyPr lIns="0" tIns="0" rIns="0" bIns="0" anchor="ctr">
            <a:normAutofit/>
          </a:bodyPr>
          <a:lstStyle>
            <a:lvl1pPr marL="0" indent="0" algn="l">
              <a:buNone/>
              <a:defRPr sz="1200" cap="all" spc="250">
                <a:solidFill>
                  <a:schemeClr val="accent1"/>
                </a:solidFill>
                <a:latin typeface="Cascadia Mono"/>
              </a:defRPr>
            </a:lvl1pPr>
            <a:lvl2pPr marL="457200" indent="0" algn="l">
              <a:buNone/>
              <a:defRPr sz="1200" cap="all" spc="250">
                <a:solidFill>
                  <a:schemeClr val="accent1"/>
                </a:solidFill>
                <a:latin typeface="Cascadia Mono"/>
              </a:defRPr>
            </a:lvl2pPr>
            <a:lvl3pPr marL="914400" indent="0" algn="l">
              <a:buNone/>
              <a:defRPr sz="1200" cap="all" spc="250">
                <a:solidFill>
                  <a:schemeClr val="accent1"/>
                </a:solidFill>
                <a:latin typeface="Cascadia Mono"/>
              </a:defRPr>
            </a:lvl3pPr>
            <a:lvl4pPr marL="1371600" indent="0" algn="l">
              <a:buNone/>
              <a:defRPr sz="1200" cap="all" spc="250">
                <a:solidFill>
                  <a:schemeClr val="accent1"/>
                </a:solidFill>
                <a:latin typeface="Cascadia Mono"/>
              </a:defRPr>
            </a:lvl4pPr>
            <a:lvl5pPr marL="1828800" indent="0" algn="l">
              <a:buNone/>
              <a:defRPr sz="1200" cap="all" spc="250">
                <a:solidFill>
                  <a:schemeClr val="accent1"/>
                </a:solidFill>
                <a:latin typeface="Cascadia Mono"/>
              </a:defRPr>
            </a:lvl5pPr>
            <a:lvl6pPr marL="2286000" indent="0" algn="l">
              <a:buNone/>
              <a:defRPr sz="1200" cap="all" spc="250">
                <a:solidFill>
                  <a:schemeClr val="accent1"/>
                </a:solidFill>
                <a:latin typeface="Cascadia Mono"/>
              </a:defRPr>
            </a:lvl6pPr>
            <a:lvl7pPr marL="2743200" indent="0" algn="l">
              <a:buNone/>
              <a:defRPr sz="1200" cap="all" spc="250">
                <a:solidFill>
                  <a:schemeClr val="accent1"/>
                </a:solidFill>
                <a:latin typeface="Cascadia Mono"/>
              </a:defRPr>
            </a:lvl7pPr>
            <a:lvl8pPr marL="3200400" indent="0" algn="l">
              <a:buNone/>
              <a:defRPr sz="1200" cap="all" spc="250">
                <a:solidFill>
                  <a:schemeClr val="accent1"/>
                </a:solidFill>
                <a:latin typeface="Cascadia Mono"/>
              </a:defRPr>
            </a:lvl8pPr>
            <a:lvl9pPr marL="3657600" indent="0" algn="l">
              <a:buNone/>
              <a:defRPr sz="1200" cap="all" spc="250">
                <a:solidFill>
                  <a:schemeClr val="accent1"/>
                </a:solidFill>
                <a:latin typeface="Cascadia Mono"/>
              </a:defRPr>
            </a:lvl9pPr>
          </a:lstStyle>
          <a:p>
            <a:r>
              <a:rPr lang="pl-PL"/>
              <a:t>Nadtytuł – np. rozdział 1</a:t>
            </a:r>
          </a:p>
        </p:txBody>
      </p:sp>
      <p:sp>
        <p:nvSpPr>
          <p:cNvPr id="3" name="Nagłówek kroku 1"/>
          <p:cNvSpPr>
            <a:spLocks noGrp="1"/>
          </p:cNvSpPr>
          <p:nvPr>
            <p:ph type="body" sz="quarter" idx="31"/>
          </p:nvPr>
        </p:nvSpPr>
        <p:spPr>
          <a:xfrm>
            <a:off x="762000" y="3200000"/>
            <a:ext cx="2367000" cy="7000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  <a:latin typeface="+mj-lt"/>
              </a:defRPr>
            </a:lvl1pPr>
            <a:lvl2pPr marL="457200" indent="0" algn="l">
              <a:buNone/>
              <a:defRPr sz="1800">
                <a:solidFill>
                  <a:schemeClr val="tx1"/>
                </a:solidFill>
                <a:latin typeface="+mj-lt"/>
              </a:defRPr>
            </a:lvl2pPr>
            <a:lvl3pPr marL="914400" indent="0" algn="l">
              <a:buNone/>
              <a:defRPr sz="1600">
                <a:solidFill>
                  <a:schemeClr val="tx1"/>
                </a:solidFill>
                <a:latin typeface="+mj-lt"/>
              </a:defRPr>
            </a:lvl3pPr>
            <a:lvl4pPr marL="1371600" indent="0" algn="l">
              <a:buNone/>
              <a:defRPr sz="1400">
                <a:solidFill>
                  <a:schemeClr val="tx1"/>
                </a:solidFill>
                <a:latin typeface="+mj-lt"/>
              </a:defRPr>
            </a:lvl4pPr>
            <a:lvl5pPr marL="1828800" indent="0" algn="l">
              <a:buNone/>
              <a:defRPr sz="1200">
                <a:solidFill>
                  <a:schemeClr val="tx1"/>
                </a:solidFill>
                <a:latin typeface="+mj-lt"/>
              </a:defRPr>
            </a:lvl5pPr>
            <a:lvl6pPr marL="2286000" indent="0" algn="l">
              <a:buNone/>
              <a:defRPr sz="1200">
                <a:solidFill>
                  <a:schemeClr val="tx1"/>
                </a:solidFill>
                <a:latin typeface="+mj-lt"/>
              </a:defRPr>
            </a:lvl6pPr>
            <a:lvl7pPr marL="2743200" indent="0" algn="l">
              <a:buNone/>
              <a:defRPr sz="1200">
                <a:solidFill>
                  <a:schemeClr val="tx1"/>
                </a:solidFill>
                <a:latin typeface="+mj-lt"/>
              </a:defRPr>
            </a:lvl7pPr>
            <a:lvl8pPr marL="3200400" indent="0" algn="l">
              <a:buNone/>
              <a:defRPr sz="1200">
                <a:solidFill>
                  <a:schemeClr val="tx1"/>
                </a:solidFill>
                <a:latin typeface="+mj-lt"/>
              </a:defRPr>
            </a:lvl8pPr>
            <a:lvl9pPr marL="3657600" indent="0" algn="l">
              <a:buNone/>
              <a:defRPr sz="1200">
                <a:solidFill>
                  <a:schemeClr val="tx1"/>
                </a:solidFill>
                <a:latin typeface="+mj-lt"/>
              </a:defRPr>
            </a:lvl9pPr>
          </a:lstStyle>
          <a:p>
            <a:r>
              <a:rPr lang="pl-PL"/>
              <a:t>Krok</a:t>
            </a:r>
          </a:p>
        </p:txBody>
      </p:sp>
      <p:sp>
        <p:nvSpPr>
          <p:cNvPr id="4" name="Tekst kroku 1"/>
          <p:cNvSpPr>
            <a:spLocks noGrp="1"/>
          </p:cNvSpPr>
          <p:nvPr>
            <p:ph type="body" sz="quarter" idx="35"/>
          </p:nvPr>
        </p:nvSpPr>
        <p:spPr>
          <a:xfrm>
            <a:off x="762000" y="3950000"/>
            <a:ext cx="2367000" cy="2000000"/>
          </a:xfrm>
        </p:spPr>
        <p:txBody>
          <a:bodyPr anchor="t">
            <a:normAutofit/>
          </a:bodyPr>
          <a:lstStyle>
            <a:lvl1pPr marL="0" indent="0" algn="l">
              <a:buNone/>
              <a:defRPr sz="1500">
                <a:solidFill>
                  <a:schemeClr val="tx2"/>
                </a:solidFill>
              </a:defRPr>
            </a:lvl1pPr>
            <a:lvl2pPr marL="457200" indent="0" algn="l">
              <a:buNone/>
              <a:defRPr sz="1300">
                <a:solidFill>
                  <a:schemeClr val="tx2"/>
                </a:solidFill>
              </a:defRPr>
            </a:lvl2pPr>
            <a:lvl3pPr marL="914400" indent="0" algn="l">
              <a:buNone/>
              <a:defRPr sz="1200">
                <a:solidFill>
                  <a:schemeClr val="tx2"/>
                </a:solidFill>
              </a:defRPr>
            </a:lvl3pPr>
            <a:lvl4pPr marL="1371600" indent="0" algn="l">
              <a:buNone/>
              <a:defRPr sz="1200">
                <a:solidFill>
                  <a:schemeClr val="tx2"/>
                </a:solidFill>
              </a:defRPr>
            </a:lvl4pPr>
            <a:lvl5pPr marL="1828800" indent="0" algn="l">
              <a:buNone/>
              <a:defRPr sz="1200">
                <a:solidFill>
                  <a:schemeClr val="tx2"/>
                </a:solidFill>
              </a:defRPr>
            </a:lvl5pPr>
            <a:lvl6pPr marL="2286000" indent="0" algn="l">
              <a:buNone/>
              <a:defRPr sz="1200">
                <a:solidFill>
                  <a:schemeClr val="tx2"/>
                </a:solidFill>
              </a:defRPr>
            </a:lvl6pPr>
            <a:lvl7pPr marL="2743200" indent="0" algn="l">
              <a:buNone/>
              <a:defRPr sz="1200">
                <a:solidFill>
                  <a:schemeClr val="tx2"/>
                </a:solidFill>
              </a:defRPr>
            </a:lvl7pPr>
            <a:lvl8pPr marL="3200400" indent="0" algn="l">
              <a:buNone/>
              <a:defRPr sz="1200">
                <a:solidFill>
                  <a:schemeClr val="tx2"/>
                </a:solidFill>
              </a:defRPr>
            </a:lvl8pPr>
            <a:lvl9pPr marL="3657600" indent="0" algn="l">
              <a:buNone/>
              <a:defRPr sz="1200">
                <a:solidFill>
                  <a:schemeClr val="tx2"/>
                </a:solidFill>
              </a:defRPr>
            </a:lvl9pPr>
          </a:lstStyle>
          <a:p>
            <a:r>
              <a:rPr lang="pl-PL"/>
              <a:t>Co się wtedy dzieje</a:t>
            </a:r>
          </a:p>
        </p:txBody>
      </p:sp>
      <p:sp>
        <p:nvSpPr>
          <p:cNvPr id="5" name="Nagłówek kroku 2"/>
          <p:cNvSpPr>
            <a:spLocks noGrp="1"/>
          </p:cNvSpPr>
          <p:nvPr>
            <p:ph type="body" sz="quarter" idx="32"/>
          </p:nvPr>
        </p:nvSpPr>
        <p:spPr>
          <a:xfrm>
            <a:off x="3429000" y="3200000"/>
            <a:ext cx="2367000" cy="7000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  <a:latin typeface="+mj-lt"/>
              </a:defRPr>
            </a:lvl1pPr>
            <a:lvl2pPr marL="457200" indent="0" algn="l">
              <a:buNone/>
              <a:defRPr sz="1800">
                <a:solidFill>
                  <a:schemeClr val="tx1"/>
                </a:solidFill>
                <a:latin typeface="+mj-lt"/>
              </a:defRPr>
            </a:lvl2pPr>
            <a:lvl3pPr marL="914400" indent="0" algn="l">
              <a:buNone/>
              <a:defRPr sz="1600">
                <a:solidFill>
                  <a:schemeClr val="tx1"/>
                </a:solidFill>
                <a:latin typeface="+mj-lt"/>
              </a:defRPr>
            </a:lvl3pPr>
            <a:lvl4pPr marL="1371600" indent="0" algn="l">
              <a:buNone/>
              <a:defRPr sz="1400">
                <a:solidFill>
                  <a:schemeClr val="tx1"/>
                </a:solidFill>
                <a:latin typeface="+mj-lt"/>
              </a:defRPr>
            </a:lvl4pPr>
            <a:lvl5pPr marL="1828800" indent="0" algn="l">
              <a:buNone/>
              <a:defRPr sz="1200">
                <a:solidFill>
                  <a:schemeClr val="tx1"/>
                </a:solidFill>
                <a:latin typeface="+mj-lt"/>
              </a:defRPr>
            </a:lvl5pPr>
            <a:lvl6pPr marL="2286000" indent="0" algn="l">
              <a:buNone/>
              <a:defRPr sz="1200">
                <a:solidFill>
                  <a:schemeClr val="tx1"/>
                </a:solidFill>
                <a:latin typeface="+mj-lt"/>
              </a:defRPr>
            </a:lvl6pPr>
            <a:lvl7pPr marL="2743200" indent="0" algn="l">
              <a:buNone/>
              <a:defRPr sz="1200">
                <a:solidFill>
                  <a:schemeClr val="tx1"/>
                </a:solidFill>
                <a:latin typeface="+mj-lt"/>
              </a:defRPr>
            </a:lvl7pPr>
            <a:lvl8pPr marL="3200400" indent="0" algn="l">
              <a:buNone/>
              <a:defRPr sz="1200">
                <a:solidFill>
                  <a:schemeClr val="tx1"/>
                </a:solidFill>
                <a:latin typeface="+mj-lt"/>
              </a:defRPr>
            </a:lvl8pPr>
            <a:lvl9pPr marL="3657600" indent="0" algn="l">
              <a:buNone/>
              <a:defRPr sz="1200">
                <a:solidFill>
                  <a:schemeClr val="tx1"/>
                </a:solidFill>
                <a:latin typeface="+mj-lt"/>
              </a:defRPr>
            </a:lvl9pPr>
          </a:lstStyle>
          <a:p>
            <a:r>
              <a:rPr lang="pl-PL"/>
              <a:t>Krok</a:t>
            </a:r>
          </a:p>
        </p:txBody>
      </p:sp>
      <p:sp>
        <p:nvSpPr>
          <p:cNvPr id="6" name="Tekst kroku 2"/>
          <p:cNvSpPr>
            <a:spLocks noGrp="1"/>
          </p:cNvSpPr>
          <p:nvPr>
            <p:ph type="body" sz="quarter" idx="36"/>
          </p:nvPr>
        </p:nvSpPr>
        <p:spPr>
          <a:xfrm>
            <a:off x="3429000" y="3950000"/>
            <a:ext cx="2367000" cy="2000000"/>
          </a:xfrm>
        </p:spPr>
        <p:txBody>
          <a:bodyPr anchor="t">
            <a:normAutofit/>
          </a:bodyPr>
          <a:lstStyle>
            <a:lvl1pPr marL="0" indent="0" algn="l">
              <a:buNone/>
              <a:defRPr sz="1500">
                <a:solidFill>
                  <a:schemeClr val="tx2"/>
                </a:solidFill>
              </a:defRPr>
            </a:lvl1pPr>
            <a:lvl2pPr marL="457200" indent="0" algn="l">
              <a:buNone/>
              <a:defRPr sz="1300">
                <a:solidFill>
                  <a:schemeClr val="tx2"/>
                </a:solidFill>
              </a:defRPr>
            </a:lvl2pPr>
            <a:lvl3pPr marL="914400" indent="0" algn="l">
              <a:buNone/>
              <a:defRPr sz="1200">
                <a:solidFill>
                  <a:schemeClr val="tx2"/>
                </a:solidFill>
              </a:defRPr>
            </a:lvl3pPr>
            <a:lvl4pPr marL="1371600" indent="0" algn="l">
              <a:buNone/>
              <a:defRPr sz="1200">
                <a:solidFill>
                  <a:schemeClr val="tx2"/>
                </a:solidFill>
              </a:defRPr>
            </a:lvl4pPr>
            <a:lvl5pPr marL="1828800" indent="0" algn="l">
              <a:buNone/>
              <a:defRPr sz="1200">
                <a:solidFill>
                  <a:schemeClr val="tx2"/>
                </a:solidFill>
              </a:defRPr>
            </a:lvl5pPr>
            <a:lvl6pPr marL="2286000" indent="0" algn="l">
              <a:buNone/>
              <a:defRPr sz="1200">
                <a:solidFill>
                  <a:schemeClr val="tx2"/>
                </a:solidFill>
              </a:defRPr>
            </a:lvl6pPr>
            <a:lvl7pPr marL="2743200" indent="0" algn="l">
              <a:buNone/>
              <a:defRPr sz="1200">
                <a:solidFill>
                  <a:schemeClr val="tx2"/>
                </a:solidFill>
              </a:defRPr>
            </a:lvl7pPr>
            <a:lvl8pPr marL="3200400" indent="0" algn="l">
              <a:buNone/>
              <a:defRPr sz="1200">
                <a:solidFill>
                  <a:schemeClr val="tx2"/>
                </a:solidFill>
              </a:defRPr>
            </a:lvl8pPr>
            <a:lvl9pPr marL="3657600" indent="0" algn="l">
              <a:buNone/>
              <a:defRPr sz="1200">
                <a:solidFill>
                  <a:schemeClr val="tx2"/>
                </a:solidFill>
              </a:defRPr>
            </a:lvl9pPr>
          </a:lstStyle>
          <a:p>
            <a:r>
              <a:rPr lang="pl-PL"/>
              <a:t>Co się wtedy dzieje</a:t>
            </a:r>
          </a:p>
        </p:txBody>
      </p:sp>
      <p:sp>
        <p:nvSpPr>
          <p:cNvPr id="7" name="Nagłówek kroku 3"/>
          <p:cNvSpPr>
            <a:spLocks noGrp="1"/>
          </p:cNvSpPr>
          <p:nvPr>
            <p:ph type="body" sz="quarter" idx="33"/>
          </p:nvPr>
        </p:nvSpPr>
        <p:spPr>
          <a:xfrm>
            <a:off x="6096000" y="3200000"/>
            <a:ext cx="2367000" cy="7000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  <a:latin typeface="+mj-lt"/>
              </a:defRPr>
            </a:lvl1pPr>
            <a:lvl2pPr marL="457200" indent="0" algn="l">
              <a:buNone/>
              <a:defRPr sz="1800">
                <a:solidFill>
                  <a:schemeClr val="tx1"/>
                </a:solidFill>
                <a:latin typeface="+mj-lt"/>
              </a:defRPr>
            </a:lvl2pPr>
            <a:lvl3pPr marL="914400" indent="0" algn="l">
              <a:buNone/>
              <a:defRPr sz="1600">
                <a:solidFill>
                  <a:schemeClr val="tx1"/>
                </a:solidFill>
                <a:latin typeface="+mj-lt"/>
              </a:defRPr>
            </a:lvl3pPr>
            <a:lvl4pPr marL="1371600" indent="0" algn="l">
              <a:buNone/>
              <a:defRPr sz="1400">
                <a:solidFill>
                  <a:schemeClr val="tx1"/>
                </a:solidFill>
                <a:latin typeface="+mj-lt"/>
              </a:defRPr>
            </a:lvl4pPr>
            <a:lvl5pPr marL="1828800" indent="0" algn="l">
              <a:buNone/>
              <a:defRPr sz="1200">
                <a:solidFill>
                  <a:schemeClr val="tx1"/>
                </a:solidFill>
                <a:latin typeface="+mj-lt"/>
              </a:defRPr>
            </a:lvl5pPr>
            <a:lvl6pPr marL="2286000" indent="0" algn="l">
              <a:buNone/>
              <a:defRPr sz="1200">
                <a:solidFill>
                  <a:schemeClr val="tx1"/>
                </a:solidFill>
                <a:latin typeface="+mj-lt"/>
              </a:defRPr>
            </a:lvl6pPr>
            <a:lvl7pPr marL="2743200" indent="0" algn="l">
              <a:buNone/>
              <a:defRPr sz="1200">
                <a:solidFill>
                  <a:schemeClr val="tx1"/>
                </a:solidFill>
                <a:latin typeface="+mj-lt"/>
              </a:defRPr>
            </a:lvl7pPr>
            <a:lvl8pPr marL="3200400" indent="0" algn="l">
              <a:buNone/>
              <a:defRPr sz="1200">
                <a:solidFill>
                  <a:schemeClr val="tx1"/>
                </a:solidFill>
                <a:latin typeface="+mj-lt"/>
              </a:defRPr>
            </a:lvl8pPr>
            <a:lvl9pPr marL="3657600" indent="0" algn="l">
              <a:buNone/>
              <a:defRPr sz="1200">
                <a:solidFill>
                  <a:schemeClr val="tx1"/>
                </a:solidFill>
                <a:latin typeface="+mj-lt"/>
              </a:defRPr>
            </a:lvl9pPr>
          </a:lstStyle>
          <a:p>
            <a:r>
              <a:rPr lang="pl-PL"/>
              <a:t>Krok</a:t>
            </a:r>
          </a:p>
        </p:txBody>
      </p:sp>
      <p:sp>
        <p:nvSpPr>
          <p:cNvPr id="8" name="Tekst kroku 3"/>
          <p:cNvSpPr>
            <a:spLocks noGrp="1"/>
          </p:cNvSpPr>
          <p:nvPr>
            <p:ph type="body" sz="quarter" idx="37"/>
          </p:nvPr>
        </p:nvSpPr>
        <p:spPr>
          <a:xfrm>
            <a:off x="6096000" y="3950000"/>
            <a:ext cx="2367000" cy="2000000"/>
          </a:xfrm>
        </p:spPr>
        <p:txBody>
          <a:bodyPr anchor="t">
            <a:normAutofit/>
          </a:bodyPr>
          <a:lstStyle>
            <a:lvl1pPr marL="0" indent="0" algn="l">
              <a:buNone/>
              <a:defRPr sz="1500">
                <a:solidFill>
                  <a:schemeClr val="tx2"/>
                </a:solidFill>
              </a:defRPr>
            </a:lvl1pPr>
            <a:lvl2pPr marL="457200" indent="0" algn="l">
              <a:buNone/>
              <a:defRPr sz="1300">
                <a:solidFill>
                  <a:schemeClr val="tx2"/>
                </a:solidFill>
              </a:defRPr>
            </a:lvl2pPr>
            <a:lvl3pPr marL="914400" indent="0" algn="l">
              <a:buNone/>
              <a:defRPr sz="1200">
                <a:solidFill>
                  <a:schemeClr val="tx2"/>
                </a:solidFill>
              </a:defRPr>
            </a:lvl3pPr>
            <a:lvl4pPr marL="1371600" indent="0" algn="l">
              <a:buNone/>
              <a:defRPr sz="1200">
                <a:solidFill>
                  <a:schemeClr val="tx2"/>
                </a:solidFill>
              </a:defRPr>
            </a:lvl4pPr>
            <a:lvl5pPr marL="1828800" indent="0" algn="l">
              <a:buNone/>
              <a:defRPr sz="1200">
                <a:solidFill>
                  <a:schemeClr val="tx2"/>
                </a:solidFill>
              </a:defRPr>
            </a:lvl5pPr>
            <a:lvl6pPr marL="2286000" indent="0" algn="l">
              <a:buNone/>
              <a:defRPr sz="1200">
                <a:solidFill>
                  <a:schemeClr val="tx2"/>
                </a:solidFill>
              </a:defRPr>
            </a:lvl6pPr>
            <a:lvl7pPr marL="2743200" indent="0" algn="l">
              <a:buNone/>
              <a:defRPr sz="1200">
                <a:solidFill>
                  <a:schemeClr val="tx2"/>
                </a:solidFill>
              </a:defRPr>
            </a:lvl7pPr>
            <a:lvl8pPr marL="3200400" indent="0" algn="l">
              <a:buNone/>
              <a:defRPr sz="1200">
                <a:solidFill>
                  <a:schemeClr val="tx2"/>
                </a:solidFill>
              </a:defRPr>
            </a:lvl8pPr>
            <a:lvl9pPr marL="3657600" indent="0" algn="l">
              <a:buNone/>
              <a:defRPr sz="1200">
                <a:solidFill>
                  <a:schemeClr val="tx2"/>
                </a:solidFill>
              </a:defRPr>
            </a:lvl9pPr>
          </a:lstStyle>
          <a:p>
            <a:r>
              <a:rPr lang="pl-PL"/>
              <a:t>Co się wtedy dzieje</a:t>
            </a:r>
          </a:p>
        </p:txBody>
      </p:sp>
      <p:sp>
        <p:nvSpPr>
          <p:cNvPr id="9" name="Nagłówek kroku 4"/>
          <p:cNvSpPr>
            <a:spLocks noGrp="1"/>
          </p:cNvSpPr>
          <p:nvPr>
            <p:ph type="body" sz="quarter" idx="34"/>
          </p:nvPr>
        </p:nvSpPr>
        <p:spPr>
          <a:xfrm>
            <a:off x="8763000" y="3200000"/>
            <a:ext cx="2367000" cy="7000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  <a:latin typeface="+mj-lt"/>
              </a:defRPr>
            </a:lvl1pPr>
            <a:lvl2pPr marL="457200" indent="0" algn="l">
              <a:buNone/>
              <a:defRPr sz="1800">
                <a:solidFill>
                  <a:schemeClr val="tx1"/>
                </a:solidFill>
                <a:latin typeface="+mj-lt"/>
              </a:defRPr>
            </a:lvl2pPr>
            <a:lvl3pPr marL="914400" indent="0" algn="l">
              <a:buNone/>
              <a:defRPr sz="1600">
                <a:solidFill>
                  <a:schemeClr val="tx1"/>
                </a:solidFill>
                <a:latin typeface="+mj-lt"/>
              </a:defRPr>
            </a:lvl3pPr>
            <a:lvl4pPr marL="1371600" indent="0" algn="l">
              <a:buNone/>
              <a:defRPr sz="1400">
                <a:solidFill>
                  <a:schemeClr val="tx1"/>
                </a:solidFill>
                <a:latin typeface="+mj-lt"/>
              </a:defRPr>
            </a:lvl4pPr>
            <a:lvl5pPr marL="1828800" indent="0" algn="l">
              <a:buNone/>
              <a:defRPr sz="1200">
                <a:solidFill>
                  <a:schemeClr val="tx1"/>
                </a:solidFill>
                <a:latin typeface="+mj-lt"/>
              </a:defRPr>
            </a:lvl5pPr>
            <a:lvl6pPr marL="2286000" indent="0" algn="l">
              <a:buNone/>
              <a:defRPr sz="1200">
                <a:solidFill>
                  <a:schemeClr val="tx1"/>
                </a:solidFill>
                <a:latin typeface="+mj-lt"/>
              </a:defRPr>
            </a:lvl6pPr>
            <a:lvl7pPr marL="2743200" indent="0" algn="l">
              <a:buNone/>
              <a:defRPr sz="1200">
                <a:solidFill>
                  <a:schemeClr val="tx1"/>
                </a:solidFill>
                <a:latin typeface="+mj-lt"/>
              </a:defRPr>
            </a:lvl7pPr>
            <a:lvl8pPr marL="3200400" indent="0" algn="l">
              <a:buNone/>
              <a:defRPr sz="1200">
                <a:solidFill>
                  <a:schemeClr val="tx1"/>
                </a:solidFill>
                <a:latin typeface="+mj-lt"/>
              </a:defRPr>
            </a:lvl8pPr>
            <a:lvl9pPr marL="3657600" indent="0" algn="l">
              <a:buNone/>
              <a:defRPr sz="1200">
                <a:solidFill>
                  <a:schemeClr val="tx1"/>
                </a:solidFill>
                <a:latin typeface="+mj-lt"/>
              </a:defRPr>
            </a:lvl9pPr>
          </a:lstStyle>
          <a:p>
            <a:r>
              <a:rPr lang="pl-PL"/>
              <a:t>Krok</a:t>
            </a:r>
          </a:p>
        </p:txBody>
      </p:sp>
      <p:sp>
        <p:nvSpPr>
          <p:cNvPr id="10" name="Tekst kroku 4"/>
          <p:cNvSpPr>
            <a:spLocks noGrp="1"/>
          </p:cNvSpPr>
          <p:nvPr>
            <p:ph type="body" sz="quarter" idx="38"/>
          </p:nvPr>
        </p:nvSpPr>
        <p:spPr>
          <a:xfrm>
            <a:off x="8763000" y="3950000"/>
            <a:ext cx="2367000" cy="2000000"/>
          </a:xfrm>
        </p:spPr>
        <p:txBody>
          <a:bodyPr anchor="t">
            <a:normAutofit/>
          </a:bodyPr>
          <a:lstStyle>
            <a:lvl1pPr marL="0" indent="0" algn="l">
              <a:buNone/>
              <a:defRPr sz="1500">
                <a:solidFill>
                  <a:schemeClr val="tx2"/>
                </a:solidFill>
              </a:defRPr>
            </a:lvl1pPr>
            <a:lvl2pPr marL="457200" indent="0" algn="l">
              <a:buNone/>
              <a:defRPr sz="1300">
                <a:solidFill>
                  <a:schemeClr val="tx2"/>
                </a:solidFill>
              </a:defRPr>
            </a:lvl2pPr>
            <a:lvl3pPr marL="914400" indent="0" algn="l">
              <a:buNone/>
              <a:defRPr sz="1200">
                <a:solidFill>
                  <a:schemeClr val="tx2"/>
                </a:solidFill>
              </a:defRPr>
            </a:lvl3pPr>
            <a:lvl4pPr marL="1371600" indent="0" algn="l">
              <a:buNone/>
              <a:defRPr sz="1200">
                <a:solidFill>
                  <a:schemeClr val="tx2"/>
                </a:solidFill>
              </a:defRPr>
            </a:lvl4pPr>
            <a:lvl5pPr marL="1828800" indent="0" algn="l">
              <a:buNone/>
              <a:defRPr sz="1200">
                <a:solidFill>
                  <a:schemeClr val="tx2"/>
                </a:solidFill>
              </a:defRPr>
            </a:lvl5pPr>
            <a:lvl6pPr marL="2286000" indent="0" algn="l">
              <a:buNone/>
              <a:defRPr sz="1200">
                <a:solidFill>
                  <a:schemeClr val="tx2"/>
                </a:solidFill>
              </a:defRPr>
            </a:lvl6pPr>
            <a:lvl7pPr marL="2743200" indent="0" algn="l">
              <a:buNone/>
              <a:defRPr sz="1200">
                <a:solidFill>
                  <a:schemeClr val="tx2"/>
                </a:solidFill>
              </a:defRPr>
            </a:lvl7pPr>
            <a:lvl8pPr marL="3200400" indent="0" algn="l">
              <a:buNone/>
              <a:defRPr sz="1200">
                <a:solidFill>
                  <a:schemeClr val="tx2"/>
                </a:solidFill>
              </a:defRPr>
            </a:lvl8pPr>
            <a:lvl9pPr marL="3657600" indent="0" algn="l">
              <a:buNone/>
              <a:defRPr sz="1200">
                <a:solidFill>
                  <a:schemeClr val="tx2"/>
                </a:solidFill>
              </a:defRPr>
            </a:lvl9pPr>
          </a:lstStyle>
          <a:p>
            <a:r>
              <a:rPr lang="pl-PL"/>
              <a:t>Co się wtedy dzieje</a:t>
            </a:r>
          </a:p>
        </p:txBody>
      </p:sp>
      <p:sp>
        <p:nvSpPr>
          <p:cNvPr id="12" name="Symbol zastępczy daty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A6C10-6D9E-4E52-9C6A-9F2A1C1D0001}" type="datetimeFigureOut">
              <a:rPr lang="pl-PL"/>
              <a:t>01.01.2026</a:t>
            </a:fld>
            <a:endParaRPr lang="pl-PL"/>
          </a:p>
        </p:txBody>
      </p:sp>
      <p:sp>
        <p:nvSpPr>
          <p:cNvPr id="13" name="Symbol zastępczy stopki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4" name="Symbol zastępczy numeru slajdu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A6C10-6D9E-4E52-9C6A-9F2A1C1D0002}" type="slidenum">
              <a:rPr lang="pl-PL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cust" preserve="1">
  <p:cSld name="Dwie kar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Karta 200"/>
          <p:cNvSpPr/>
          <p:nvPr userDrawn="1"/>
        </p:nvSpPr>
        <p:spPr>
          <a:xfrm>
            <a:off x="762000" y="1800000"/>
            <a:ext cx="5143500" cy="425000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 w="9525">
            <a:solidFill>
              <a:schemeClr val="accent1">
                <a:alpha val="30000"/>
              </a:schemeClr>
            </a:solidFill>
          </a:ln>
        </p:spPr>
        <p:txBody>
          <a:bodyPr rtlCol="0" anchor="ctr"/>
          <a:lstStyle/>
          <a:p>
            <a:endParaRPr lang="pl-PL"/>
          </a:p>
        </p:txBody>
      </p:sp>
      <p:sp>
        <p:nvSpPr>
          <p:cNvPr id="201" name="Karta 201"/>
          <p:cNvSpPr/>
          <p:nvPr userDrawn="1"/>
        </p:nvSpPr>
        <p:spPr>
          <a:xfrm>
            <a:off x="6286500" y="1800000"/>
            <a:ext cx="5143500" cy="4250000"/>
          </a:xfrm>
          <a:prstGeom prst="roundRect">
            <a:avLst>
              <a:gd name="adj" fmla="val 5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0" name="Nadtytuł"/>
          <p:cNvSpPr>
            <a:spLocks noGrp="1"/>
          </p:cNvSpPr>
          <p:nvPr>
            <p:ph type="body" sz="quarter" idx="20"/>
          </p:nvPr>
        </p:nvSpPr>
        <p:spPr>
          <a:xfrm>
            <a:off x="762000" y="300000"/>
            <a:ext cx="9000000" cy="260000"/>
          </a:xfrm>
        </p:spPr>
        <p:txBody>
          <a:bodyPr lIns="0" tIns="0" rIns="0" bIns="0" anchor="ctr">
            <a:normAutofit/>
          </a:bodyPr>
          <a:lstStyle>
            <a:lvl1pPr marL="0" indent="0" algn="l">
              <a:buNone/>
              <a:defRPr sz="1200" cap="all" spc="250">
                <a:solidFill>
                  <a:schemeClr val="accent1"/>
                </a:solidFill>
                <a:latin typeface="Cascadia Mono"/>
              </a:defRPr>
            </a:lvl1pPr>
            <a:lvl2pPr marL="457200" indent="0" algn="l">
              <a:buNone/>
              <a:defRPr sz="1200" cap="all" spc="250">
                <a:solidFill>
                  <a:schemeClr val="accent1"/>
                </a:solidFill>
                <a:latin typeface="Cascadia Mono"/>
              </a:defRPr>
            </a:lvl2pPr>
            <a:lvl3pPr marL="914400" indent="0" algn="l">
              <a:buNone/>
              <a:defRPr sz="1200" cap="all" spc="250">
                <a:solidFill>
                  <a:schemeClr val="accent1"/>
                </a:solidFill>
                <a:latin typeface="Cascadia Mono"/>
              </a:defRPr>
            </a:lvl3pPr>
            <a:lvl4pPr marL="1371600" indent="0" algn="l">
              <a:buNone/>
              <a:defRPr sz="1200" cap="all" spc="250">
                <a:solidFill>
                  <a:schemeClr val="accent1"/>
                </a:solidFill>
                <a:latin typeface="Cascadia Mono"/>
              </a:defRPr>
            </a:lvl4pPr>
            <a:lvl5pPr marL="1828800" indent="0" algn="l">
              <a:buNone/>
              <a:defRPr sz="1200" cap="all" spc="250">
                <a:solidFill>
                  <a:schemeClr val="accent1"/>
                </a:solidFill>
                <a:latin typeface="Cascadia Mono"/>
              </a:defRPr>
            </a:lvl5pPr>
            <a:lvl6pPr marL="2286000" indent="0" algn="l">
              <a:buNone/>
              <a:defRPr sz="1200" cap="all" spc="250">
                <a:solidFill>
                  <a:schemeClr val="accent1"/>
                </a:solidFill>
                <a:latin typeface="Cascadia Mono"/>
              </a:defRPr>
            </a:lvl6pPr>
            <a:lvl7pPr marL="2743200" indent="0" algn="l">
              <a:buNone/>
              <a:defRPr sz="1200" cap="all" spc="250">
                <a:solidFill>
                  <a:schemeClr val="accent1"/>
                </a:solidFill>
                <a:latin typeface="Cascadia Mono"/>
              </a:defRPr>
            </a:lvl7pPr>
            <a:lvl8pPr marL="3200400" indent="0" algn="l">
              <a:buNone/>
              <a:defRPr sz="1200" cap="all" spc="250">
                <a:solidFill>
                  <a:schemeClr val="accent1"/>
                </a:solidFill>
                <a:latin typeface="Cascadia Mono"/>
              </a:defRPr>
            </a:lvl8pPr>
            <a:lvl9pPr marL="3657600" indent="0" algn="l">
              <a:buNone/>
              <a:defRPr sz="1200" cap="all" spc="250">
                <a:solidFill>
                  <a:schemeClr val="accent1"/>
                </a:solidFill>
                <a:latin typeface="Cascadia Mono"/>
              </a:defRPr>
            </a:lvl9pPr>
          </a:lstStyle>
          <a:p>
            <a:r>
              <a:rPr lang="pl-PL"/>
              <a:t>Nadtytuł – np. rozdział 1</a:t>
            </a:r>
          </a:p>
        </p:txBody>
      </p:sp>
      <p:sp>
        <p:nvSpPr>
          <p:cNvPr id="3" name="Nagłówek lewy"/>
          <p:cNvSpPr>
            <a:spLocks noGrp="1"/>
          </p:cNvSpPr>
          <p:nvPr>
            <p:ph type="body" sz="quarter" idx="41"/>
          </p:nvPr>
        </p:nvSpPr>
        <p:spPr>
          <a:xfrm>
            <a:off x="1162000" y="2150000"/>
            <a:ext cx="4343500" cy="800000"/>
          </a:xfrm>
        </p:spPr>
        <p:txBody>
          <a:bodyPr anchor="t"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  <a:latin typeface="+mj-lt"/>
              </a:defRPr>
            </a:lvl1pPr>
            <a:lvl2pPr marL="457200" indent="0" algn="l">
              <a:buNone/>
              <a:defRPr sz="2200">
                <a:solidFill>
                  <a:schemeClr val="tx1"/>
                </a:solidFill>
                <a:latin typeface="+mj-lt"/>
              </a:defRPr>
            </a:lvl2pPr>
            <a:lvl3pPr marL="914400" indent="0" algn="l">
              <a:buNone/>
              <a:defRPr sz="2000">
                <a:solidFill>
                  <a:schemeClr val="tx1"/>
                </a:solidFill>
                <a:latin typeface="+mj-lt"/>
              </a:defRPr>
            </a:lvl3pPr>
            <a:lvl4pPr marL="1371600" indent="0" algn="l">
              <a:buNone/>
              <a:defRPr sz="1800">
                <a:solidFill>
                  <a:schemeClr val="tx1"/>
                </a:solidFill>
                <a:latin typeface="+mj-lt"/>
              </a:defRPr>
            </a:lvl4pPr>
            <a:lvl5pPr marL="1828800" indent="0" algn="l">
              <a:buNone/>
              <a:defRPr sz="1600">
                <a:solidFill>
                  <a:schemeClr val="tx1"/>
                </a:solidFill>
                <a:latin typeface="+mj-lt"/>
              </a:defRPr>
            </a:lvl5pPr>
            <a:lvl6pPr marL="2286000" indent="0" algn="l">
              <a:buNone/>
              <a:defRPr sz="1400">
                <a:solidFill>
                  <a:schemeClr val="tx1"/>
                </a:solidFill>
                <a:latin typeface="+mj-lt"/>
              </a:defRPr>
            </a:lvl6pPr>
            <a:lvl7pPr marL="2743200" indent="0" algn="l">
              <a:buNone/>
              <a:defRPr sz="1200">
                <a:solidFill>
                  <a:schemeClr val="tx1"/>
                </a:solidFill>
                <a:latin typeface="+mj-lt"/>
              </a:defRPr>
            </a:lvl7pPr>
            <a:lvl8pPr marL="3200400" indent="0" algn="l">
              <a:buNone/>
              <a:defRPr sz="1200">
                <a:solidFill>
                  <a:schemeClr val="tx1"/>
                </a:solidFill>
                <a:latin typeface="+mj-lt"/>
              </a:defRPr>
            </a:lvl8pPr>
            <a:lvl9pPr marL="3657600" indent="0" algn="l">
              <a:buNone/>
              <a:defRPr sz="1200">
                <a:solidFill>
                  <a:schemeClr val="tx1"/>
                </a:solidFill>
                <a:latin typeface="+mj-lt"/>
              </a:defRPr>
            </a:lvl9pPr>
          </a:lstStyle>
          <a:p>
            <a:r>
              <a:rPr lang="pl-PL"/>
              <a:t>Nagłówek</a:t>
            </a:r>
          </a:p>
        </p:txBody>
      </p:sp>
      <p:sp>
        <p:nvSpPr>
          <p:cNvPr id="4" name="Nagłówek prawy"/>
          <p:cNvSpPr>
            <a:spLocks noGrp="1"/>
          </p:cNvSpPr>
          <p:nvPr>
            <p:ph type="body" sz="quarter" idx="42"/>
          </p:nvPr>
        </p:nvSpPr>
        <p:spPr>
          <a:xfrm>
            <a:off x="6686500" y="2150000"/>
            <a:ext cx="4343500" cy="800000"/>
          </a:xfrm>
        </p:spPr>
        <p:txBody>
          <a:bodyPr anchor="t"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  <a:latin typeface="+mj-lt"/>
              </a:defRPr>
            </a:lvl1pPr>
            <a:lvl2pPr marL="457200" indent="0" algn="l">
              <a:buNone/>
              <a:defRPr sz="2200">
                <a:solidFill>
                  <a:schemeClr val="bg1"/>
                </a:solidFill>
                <a:latin typeface="+mj-lt"/>
              </a:defRPr>
            </a:lvl2pPr>
            <a:lvl3pPr marL="914400" indent="0" algn="l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4pPr>
            <a:lvl5pPr marL="1828800" indent="0" algn="l">
              <a:buNone/>
              <a:defRPr sz="1600">
                <a:solidFill>
                  <a:schemeClr val="bg1"/>
                </a:solidFill>
                <a:latin typeface="+mj-lt"/>
              </a:defRPr>
            </a:lvl5pPr>
            <a:lvl6pPr marL="2286000" indent="0" algn="l">
              <a:buNone/>
              <a:defRPr sz="1400">
                <a:solidFill>
                  <a:schemeClr val="bg1"/>
                </a:solidFill>
                <a:latin typeface="+mj-lt"/>
              </a:defRPr>
            </a:lvl6pPr>
            <a:lvl7pPr marL="2743200" indent="0" algn="l">
              <a:buNone/>
              <a:defRPr sz="1200">
                <a:solidFill>
                  <a:schemeClr val="bg1"/>
                </a:solidFill>
                <a:latin typeface="+mj-lt"/>
              </a:defRPr>
            </a:lvl7pPr>
            <a:lvl8pPr marL="3200400" indent="0" algn="l">
              <a:buNone/>
              <a:defRPr sz="1200">
                <a:solidFill>
                  <a:schemeClr val="bg1"/>
                </a:solidFill>
                <a:latin typeface="+mj-lt"/>
              </a:defRPr>
            </a:lvl8pPr>
            <a:lvl9pPr marL="3657600" indent="0" algn="l">
              <a:buNone/>
              <a:defRPr sz="1200">
                <a:solidFill>
                  <a:schemeClr val="bg1"/>
                </a:solidFill>
                <a:latin typeface="+mj-lt"/>
              </a:defRPr>
            </a:lvl9pPr>
          </a:lstStyle>
          <a:p>
            <a:r>
              <a:rPr lang="pl-PL"/>
              <a:t>Nagłówek</a:t>
            </a:r>
          </a:p>
        </p:txBody>
      </p:sp>
      <p:sp>
        <p:nvSpPr>
          <p:cNvPr id="5" name="Tekst lewy"/>
          <p:cNvSpPr>
            <a:spLocks noGrp="1"/>
          </p:cNvSpPr>
          <p:nvPr>
            <p:ph type="body" sz="quarter" idx="43"/>
          </p:nvPr>
        </p:nvSpPr>
        <p:spPr>
          <a:xfrm>
            <a:off x="1162000" y="3050000"/>
            <a:ext cx="4343500" cy="2700000"/>
          </a:xfrm>
        </p:spPr>
        <p:txBody>
          <a:bodyPr anchor="t">
            <a:normAutofit/>
          </a:bodyPr>
          <a:lstStyle>
            <a:lvl1pPr algn="l">
              <a:spcBef>
                <a:spcPts val="600"/>
              </a:spcBef>
              <a:defRPr sz="1700">
                <a:solidFill>
                  <a:schemeClr val="tx2"/>
                </a:solidFill>
              </a:defRPr>
            </a:lvl1pPr>
            <a:lvl2pPr algn="l">
              <a:spcBef>
                <a:spcPts val="600"/>
              </a:spcBef>
              <a:defRPr sz="1500">
                <a:solidFill>
                  <a:schemeClr val="tx2"/>
                </a:solidFill>
              </a:defRPr>
            </a:lvl2pPr>
            <a:lvl3pPr algn="l">
              <a:spcBef>
                <a:spcPts val="600"/>
              </a:spcBef>
              <a:defRPr sz="1300">
                <a:solidFill>
                  <a:schemeClr val="tx2"/>
                </a:solidFill>
              </a:defRPr>
            </a:lvl3pPr>
            <a:lvl4pPr algn="l">
              <a:spcBef>
                <a:spcPts val="600"/>
              </a:spcBef>
              <a:defRPr sz="1200">
                <a:solidFill>
                  <a:schemeClr val="tx2"/>
                </a:solidFill>
              </a:defRPr>
            </a:lvl4pPr>
            <a:lvl5pPr algn="l">
              <a:spcBef>
                <a:spcPts val="600"/>
              </a:spcBef>
              <a:defRPr sz="1200">
                <a:solidFill>
                  <a:schemeClr val="tx2"/>
                </a:solidFill>
              </a:defRPr>
            </a:lvl5pPr>
            <a:lvl6pPr algn="l">
              <a:spcBef>
                <a:spcPts val="600"/>
              </a:spcBef>
              <a:defRPr sz="1200">
                <a:solidFill>
                  <a:schemeClr val="tx2"/>
                </a:solidFill>
              </a:defRPr>
            </a:lvl6pPr>
            <a:lvl7pPr algn="l">
              <a:spcBef>
                <a:spcPts val="600"/>
              </a:spcBef>
              <a:defRPr sz="1200">
                <a:solidFill>
                  <a:schemeClr val="tx2"/>
                </a:solidFill>
              </a:defRPr>
            </a:lvl7pPr>
            <a:lvl8pPr algn="l">
              <a:spcBef>
                <a:spcPts val="600"/>
              </a:spcBef>
              <a:defRPr sz="1200">
                <a:solidFill>
                  <a:schemeClr val="tx2"/>
                </a:solidFill>
              </a:defRPr>
            </a:lvl8pPr>
            <a:lvl9pPr algn="l">
              <a:spcBef>
                <a:spcPts val="600"/>
              </a:spcBef>
              <a:defRPr sz="1200">
                <a:solidFill>
                  <a:schemeClr val="tx2"/>
                </a:solidFill>
              </a:defRPr>
            </a:lvl9pPr>
          </a:lstStyle>
          <a:p>
            <a:r>
              <a:rPr lang="pl-PL"/>
              <a:t>Tekst</a:t>
            </a:r>
          </a:p>
        </p:txBody>
      </p:sp>
      <p:sp>
        <p:nvSpPr>
          <p:cNvPr id="6" name="Tekst prawy"/>
          <p:cNvSpPr>
            <a:spLocks noGrp="1"/>
          </p:cNvSpPr>
          <p:nvPr>
            <p:ph type="body" sz="quarter" idx="44"/>
          </p:nvPr>
        </p:nvSpPr>
        <p:spPr>
          <a:xfrm>
            <a:off x="6686500" y="3050000"/>
            <a:ext cx="4343500" cy="2700000"/>
          </a:xfrm>
        </p:spPr>
        <p:txBody>
          <a:bodyPr anchor="t">
            <a:normAutofit/>
          </a:bodyPr>
          <a:lstStyle>
            <a:lvl1pPr algn="l">
              <a:spcBef>
                <a:spcPts val="600"/>
              </a:spcBef>
              <a:buClr>
                <a:schemeClr val="bg1"/>
              </a:buClr>
              <a:defRPr sz="1700">
                <a:solidFill>
                  <a:schemeClr val="bg1"/>
                </a:solidFill>
              </a:defRPr>
            </a:lvl1pPr>
            <a:lvl2pPr algn="l">
              <a:spcBef>
                <a:spcPts val="600"/>
              </a:spcBef>
              <a:buClr>
                <a:schemeClr val="bg1"/>
              </a:buClr>
              <a:defRPr sz="1500">
                <a:solidFill>
                  <a:schemeClr val="bg1"/>
                </a:solidFill>
              </a:defRPr>
            </a:lvl2pPr>
            <a:lvl3pPr algn="l">
              <a:spcBef>
                <a:spcPts val="600"/>
              </a:spcBef>
              <a:buClr>
                <a:schemeClr val="bg1"/>
              </a:buClr>
              <a:defRPr sz="1300">
                <a:solidFill>
                  <a:schemeClr val="bg1"/>
                </a:solidFill>
              </a:defRPr>
            </a:lvl3pPr>
            <a:lvl4pPr algn="l">
              <a:spcBef>
                <a:spcPts val="600"/>
              </a:spcBef>
              <a:buClr>
                <a:schemeClr val="bg1"/>
              </a:buClr>
              <a:defRPr sz="1200">
                <a:solidFill>
                  <a:schemeClr val="bg1"/>
                </a:solidFill>
              </a:defRPr>
            </a:lvl4pPr>
            <a:lvl5pPr algn="l">
              <a:spcBef>
                <a:spcPts val="600"/>
              </a:spcBef>
              <a:buClr>
                <a:schemeClr val="bg1"/>
              </a:buClr>
              <a:defRPr sz="1200">
                <a:solidFill>
                  <a:schemeClr val="bg1"/>
                </a:solidFill>
              </a:defRPr>
            </a:lvl5pPr>
            <a:lvl6pPr algn="l">
              <a:spcBef>
                <a:spcPts val="600"/>
              </a:spcBef>
              <a:buClr>
                <a:schemeClr val="bg1"/>
              </a:buClr>
              <a:defRPr sz="1200">
                <a:solidFill>
                  <a:schemeClr val="bg1"/>
                </a:solidFill>
              </a:defRPr>
            </a:lvl6pPr>
            <a:lvl7pPr algn="l">
              <a:spcBef>
                <a:spcPts val="600"/>
              </a:spcBef>
              <a:buClr>
                <a:schemeClr val="bg1"/>
              </a:buClr>
              <a:defRPr sz="1200">
                <a:solidFill>
                  <a:schemeClr val="bg1"/>
                </a:solidFill>
              </a:defRPr>
            </a:lvl7pPr>
            <a:lvl8pPr algn="l">
              <a:spcBef>
                <a:spcPts val="600"/>
              </a:spcBef>
              <a:buClr>
                <a:schemeClr val="bg1"/>
              </a:buClr>
              <a:defRPr sz="1200">
                <a:solidFill>
                  <a:schemeClr val="bg1"/>
                </a:solidFill>
              </a:defRPr>
            </a:lvl8pPr>
            <a:lvl9pPr algn="l">
              <a:spcBef>
                <a:spcPts val="600"/>
              </a:spcBef>
              <a:buClr>
                <a:schemeClr val="bg1"/>
              </a:buClr>
              <a:defRPr sz="1200">
                <a:solidFill>
                  <a:schemeClr val="bg1"/>
                </a:solidFill>
              </a:defRPr>
            </a:lvl9pPr>
          </a:lstStyle>
          <a:p>
            <a:r>
              <a:rPr lang="pl-PL"/>
              <a:t>Tekst</a:t>
            </a:r>
          </a:p>
        </p:txBody>
      </p:sp>
      <p:sp>
        <p:nvSpPr>
          <p:cNvPr id="8" name="Symbol zastępczy daty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A6C10-6D9E-4E52-9C6A-9F2A1C1D0001}" type="datetimeFigureOut">
              <a:rPr lang="pl-PL"/>
              <a:t>01.01.2026</a:t>
            </a:fld>
            <a:endParaRPr lang="pl-PL"/>
          </a:p>
        </p:txBody>
      </p:sp>
      <p:sp>
        <p:nvSpPr>
          <p:cNvPr id="9" name="Symbol zastępczy stopki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0" name="Symbol zastępczy numeru slajdu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A6C10-6D9E-4E52-9C6A-9F2A1C1D0002}" type="slidenum">
              <a:rPr lang="pl-PL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cust" preserve="1" showMasterSp="0">
  <p:cSld name="Obraz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62000" y="1300000"/>
            <a:ext cx="5000000" cy="1500000"/>
          </a:xfrm>
        </p:spPr>
        <p:txBody>
          <a:bodyPr anchor="b">
            <a:normAutofit/>
          </a:bodyPr>
          <a:lstStyle>
            <a:lvl1pPr marL="0" indent="0" algn="l">
              <a:buNone/>
              <a:defRPr sz="3600">
                <a:solidFill>
                  <a:schemeClr val="tx1"/>
                </a:solidFill>
                <a:latin typeface="+mj-lt"/>
              </a:defRPr>
            </a:lvl1pPr>
            <a:lvl2pPr marL="457200" indent="0" algn="l">
              <a:buNone/>
              <a:defRPr sz="3400">
                <a:solidFill>
                  <a:schemeClr val="tx1"/>
                </a:solidFill>
                <a:latin typeface="+mj-lt"/>
              </a:defRPr>
            </a:lvl2pPr>
            <a:lvl3pPr marL="914400" indent="0" algn="l">
              <a:buNone/>
              <a:defRPr sz="3200">
                <a:solidFill>
                  <a:schemeClr val="tx1"/>
                </a:solidFill>
                <a:latin typeface="+mj-lt"/>
              </a:defRPr>
            </a:lvl3pPr>
            <a:lvl4pPr marL="1371600" indent="0" algn="l">
              <a:buNone/>
              <a:defRPr sz="3000">
                <a:solidFill>
                  <a:schemeClr val="tx1"/>
                </a:solidFill>
                <a:latin typeface="+mj-lt"/>
              </a:defRPr>
            </a:lvl4pPr>
            <a:lvl5pPr marL="1828800" indent="0" algn="l">
              <a:buNone/>
              <a:defRPr sz="2800">
                <a:solidFill>
                  <a:schemeClr val="tx1"/>
                </a:solidFill>
                <a:latin typeface="+mj-lt"/>
              </a:defRPr>
            </a:lvl5pPr>
            <a:lvl6pPr marL="2286000" indent="0" algn="l">
              <a:buNone/>
              <a:defRPr sz="2600">
                <a:solidFill>
                  <a:schemeClr val="tx1"/>
                </a:solidFill>
                <a:latin typeface="+mj-lt"/>
              </a:defRPr>
            </a:lvl6pPr>
            <a:lvl7pPr marL="2743200" indent="0" algn="l">
              <a:buNone/>
              <a:defRPr sz="2400">
                <a:solidFill>
                  <a:schemeClr val="tx1"/>
                </a:solidFill>
                <a:latin typeface="+mj-lt"/>
              </a:defRPr>
            </a:lvl7pPr>
            <a:lvl8pPr marL="3200400" indent="0" algn="l">
              <a:buNone/>
              <a:defRPr sz="2200">
                <a:solidFill>
                  <a:schemeClr val="tx1"/>
                </a:solidFill>
                <a:latin typeface="+mj-lt"/>
              </a:defRPr>
            </a:lvl8pPr>
            <a:lvl9pPr marL="3657600" indent="0" algn="l">
              <a:buNone/>
              <a:defRPr sz="2000">
                <a:solidFill>
                  <a:schemeClr val="tx1"/>
                </a:solidFill>
                <a:latin typeface="+mj-lt"/>
              </a:defRPr>
            </a:lvl9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62000" y="3000000"/>
            <a:ext cx="5000000" cy="3000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2"/>
                </a:solidFill>
              </a:defRPr>
            </a:lvl1pPr>
            <a:lvl2pPr marL="457200" indent="0" algn="l">
              <a:buNone/>
              <a:defRPr sz="1600">
                <a:solidFill>
                  <a:schemeClr val="tx2"/>
                </a:solidFill>
              </a:defRPr>
            </a:lvl2pPr>
            <a:lvl3pPr marL="914400" indent="0" algn="l">
              <a:buNone/>
              <a:defRPr sz="1400">
                <a:solidFill>
                  <a:schemeClr val="tx2"/>
                </a:solidFill>
              </a:defRPr>
            </a:lvl3pPr>
            <a:lvl4pPr marL="1371600" indent="0" algn="l">
              <a:buNone/>
              <a:defRPr sz="1200">
                <a:solidFill>
                  <a:schemeClr val="tx2"/>
                </a:solidFill>
              </a:defRPr>
            </a:lvl4pPr>
            <a:lvl5pPr marL="1828800" indent="0" algn="l">
              <a:buNone/>
              <a:defRPr sz="1200">
                <a:solidFill>
                  <a:schemeClr val="tx2"/>
                </a:solidFill>
              </a:defRPr>
            </a:lvl5pPr>
            <a:lvl6pPr marL="2286000" indent="0" algn="l">
              <a:buNone/>
              <a:defRPr sz="1200">
                <a:solidFill>
                  <a:schemeClr val="tx2"/>
                </a:solidFill>
              </a:defRPr>
            </a:lvl6pPr>
            <a:lvl7pPr marL="2743200" indent="0" algn="l">
              <a:buNone/>
              <a:defRPr sz="1200">
                <a:solidFill>
                  <a:schemeClr val="tx2"/>
                </a:solidFill>
              </a:defRPr>
            </a:lvl7pPr>
            <a:lvl8pPr marL="3200400" indent="0" algn="l">
              <a:buNone/>
              <a:defRPr sz="1200">
                <a:solidFill>
                  <a:schemeClr val="tx2"/>
                </a:solidFill>
              </a:defRPr>
            </a:lvl8pPr>
            <a:lvl9pPr marL="3657600" indent="0" algn="l">
              <a:buNone/>
              <a:defRPr sz="1200">
                <a:solidFill>
                  <a:schemeClr val="tx2"/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obrazu 3"/>
          <p:cNvSpPr>
            <a:spLocks noGrp="1"/>
          </p:cNvSpPr>
          <p:nvPr>
            <p:ph type="pic" idx="2"/>
          </p:nvPr>
        </p:nvSpPr>
        <p:spPr>
          <a:xfrm>
            <a:off x="6400000" y="457200"/>
            <a:ext cx="5334800" cy="5943600"/>
          </a:xfrm>
          <a:prstGeom prst="roundRect">
            <a:avLst>
              <a:gd name="adj" fmla="val 4000"/>
            </a:avLst>
          </a:prstGeom>
        </p:spPr>
        <p:txBody>
          <a:bodyPr/>
          <a:lstStyle/>
          <a:p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A6C10-6D9E-4E52-9C6A-9F2A1C1D0001}" type="datetimeFigureOut">
              <a:rPr lang="pl-PL"/>
              <a:t>01.01.2026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A6C10-6D9E-4E52-9C6A-9F2A1C1D0002}" type="slidenum">
              <a:rPr lang="pl-PL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cust" preserve="1" showMasterSp="0">
  <p:cSld name="Zakończeni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Siatka 200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pattFill prst="smGrid">
            <a:fgClr>
              <a:schemeClr val="accent1">
                <a:alpha val="18000"/>
              </a:schemeClr>
            </a:fgClr>
            <a:bgClr>
              <a:schemeClr val="bg1"/>
            </a:bgClr>
          </a:pattFill>
          <a:ln>
            <a:noFill/>
          </a:ln>
        </p:spPr>
        <p:txBody>
          <a:bodyPr rtlCol="0" anchor="ctr"/>
          <a:lstStyle/>
          <a:p>
            <a:endParaRPr lang="pl-PL"/>
          </a:p>
        </p:txBody>
      </p:sp>
      <p:sp>
        <p:nvSpPr>
          <p:cNvPr id="201" name="Pasek 201"/>
          <p:cNvSpPr/>
          <p:nvPr userDrawn="1"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62000" y="2000000"/>
            <a:ext cx="10668000" cy="1600000"/>
          </a:xfrm>
        </p:spPr>
        <p:txBody>
          <a:bodyPr anchor="b">
            <a:normAutofit/>
          </a:bodyPr>
          <a:lstStyle>
            <a:lvl1pPr marL="0" indent="0" algn="ctr">
              <a:buNone/>
              <a:defRPr sz="60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5800">
                <a:solidFill>
                  <a:schemeClr val="tx1"/>
                </a:solidFill>
                <a:latin typeface="+mj-lt"/>
              </a:defRPr>
            </a:lvl2pPr>
            <a:lvl3pPr marL="914400" indent="0" algn="ctr">
              <a:buNone/>
              <a:defRPr sz="5600">
                <a:solidFill>
                  <a:schemeClr val="tx1"/>
                </a:solidFill>
                <a:latin typeface="+mj-lt"/>
              </a:defRPr>
            </a:lvl3pPr>
            <a:lvl4pPr marL="1371600" indent="0" algn="ctr">
              <a:buNone/>
              <a:defRPr sz="5400">
                <a:solidFill>
                  <a:schemeClr val="tx1"/>
                </a:solidFill>
                <a:latin typeface="+mj-lt"/>
              </a:defRPr>
            </a:lvl4pPr>
            <a:lvl5pPr marL="1828800" indent="0" algn="ctr">
              <a:buNone/>
              <a:defRPr sz="5200">
                <a:solidFill>
                  <a:schemeClr val="tx1"/>
                </a:solidFill>
                <a:latin typeface="+mj-lt"/>
              </a:defRPr>
            </a:lvl5pPr>
            <a:lvl6pPr marL="2286000" indent="0" algn="ctr">
              <a:buNone/>
              <a:defRPr sz="5000">
                <a:solidFill>
                  <a:schemeClr val="tx1"/>
                </a:solidFill>
                <a:latin typeface="+mj-lt"/>
              </a:defRPr>
            </a:lvl6pPr>
            <a:lvl7pPr marL="2743200" indent="0" algn="ctr">
              <a:buNone/>
              <a:defRPr sz="4800">
                <a:solidFill>
                  <a:schemeClr val="tx1"/>
                </a:solidFill>
                <a:latin typeface="+mj-lt"/>
              </a:defRPr>
            </a:lvl7pPr>
            <a:lvl8pPr marL="3200400" indent="0" algn="ctr">
              <a:buNone/>
              <a:defRPr sz="4600">
                <a:solidFill>
                  <a:schemeClr val="tx1"/>
                </a:solidFill>
                <a:latin typeface="+mj-lt"/>
              </a:defRPr>
            </a:lvl8pPr>
            <a:lvl9pPr marL="3657600" indent="0" algn="ctr">
              <a:buNone/>
              <a:defRPr sz="4400">
                <a:solidFill>
                  <a:schemeClr val="tx1"/>
                </a:solidFill>
                <a:latin typeface="+mj-lt"/>
              </a:defRPr>
            </a:lvl9pPr>
          </a:lstStyle>
          <a:p>
            <a:r>
              <a:rPr lang="pl-PL"/>
              <a:t>Dziękuję</a:t>
            </a:r>
          </a:p>
        </p:txBody>
      </p:sp>
      <p:sp>
        <p:nvSpPr>
          <p:cNvPr id="3" name="Kontakt"/>
          <p:cNvSpPr>
            <a:spLocks noGrp="1"/>
          </p:cNvSpPr>
          <p:nvPr>
            <p:ph type="body" idx="1"/>
          </p:nvPr>
        </p:nvSpPr>
        <p:spPr>
          <a:xfrm>
            <a:off x="762000" y="3800000"/>
            <a:ext cx="10668000" cy="10000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1600">
                <a:solidFill>
                  <a:schemeClr val="tx2"/>
                </a:solidFill>
              </a:defRPr>
            </a:lvl2pPr>
            <a:lvl3pPr marL="914400" indent="0" algn="ctr">
              <a:buNone/>
              <a:defRPr sz="1400">
                <a:solidFill>
                  <a:schemeClr val="tx2"/>
                </a:solidFill>
              </a:defRPr>
            </a:lvl3pPr>
            <a:lvl4pPr marL="1371600" indent="0" algn="ctr">
              <a:buNone/>
              <a:defRPr sz="1200">
                <a:solidFill>
                  <a:schemeClr val="tx2"/>
                </a:solidFill>
              </a:defRPr>
            </a:lvl4pPr>
            <a:lvl5pPr marL="1828800" indent="0" algn="ctr">
              <a:buNone/>
              <a:defRPr sz="1200">
                <a:solidFill>
                  <a:schemeClr val="tx2"/>
                </a:solidFill>
              </a:defRPr>
            </a:lvl5pPr>
            <a:lvl6pPr marL="2286000" indent="0" algn="ctr">
              <a:buNone/>
              <a:defRPr sz="1200">
                <a:solidFill>
                  <a:schemeClr val="tx2"/>
                </a:solidFill>
              </a:defRPr>
            </a:lvl6pPr>
            <a:lvl7pPr marL="2743200" indent="0" algn="ctr">
              <a:buNone/>
              <a:defRPr sz="1200">
                <a:solidFill>
                  <a:schemeClr val="tx2"/>
                </a:solidFill>
              </a:defRPr>
            </a:lvl7pPr>
            <a:lvl8pPr marL="3200400" indent="0" algn="ctr">
              <a:buNone/>
              <a:defRPr sz="1200">
                <a:solidFill>
                  <a:schemeClr val="tx2"/>
                </a:solidFill>
              </a:defRPr>
            </a:lvl8pPr>
            <a:lvl9pPr marL="3657600" indent="0" algn="ctr">
              <a:buNone/>
              <a:defRPr sz="1200">
                <a:solidFill>
                  <a:schemeClr val="tx2"/>
                </a:solidFill>
              </a:defRPr>
            </a:lvl9pPr>
          </a:lstStyle>
          <a:p>
            <a:r>
              <a:rPr lang="pl-PL"/>
              <a:t>imię.nazwisko@firma.pl · www.firma.pl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A6C10-6D9E-4E52-9C6A-9F2A1C1D0001}" type="datetimeFigureOut">
              <a:rPr lang="pl-PL"/>
              <a:t>01.01.2026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A6C10-6D9E-4E52-9C6A-9F2A1C1D0002}" type="slidenum">
              <a:rPr lang="pl-PL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0.xml"/><Relationship Id="rId21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asek 100"/>
          <p:cNvSpPr/>
          <p:nvPr userDrawn="1"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endParaRPr lang="pl-PL"/>
          </a:p>
        </p:txBody>
      </p:sp>
      <p:sp>
        <p:nvSpPr>
          <p:cNvPr id="101" name="Linia 101"/>
          <p:cNvSpPr/>
          <p:nvPr userDrawn="1"/>
        </p:nvSpPr>
        <p:spPr>
          <a:xfrm>
            <a:off x="762000" y="1500000"/>
            <a:ext cx="10668000" cy="9525"/>
          </a:xfrm>
          <a:prstGeom prst="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endParaRPr lang="pl-PL"/>
          </a:p>
        </p:txBody>
      </p:sp>
      <p:sp>
        <p:nvSpPr>
          <p:cNvPr id="102" name="Linia 102"/>
          <p:cNvSpPr/>
          <p:nvPr userDrawn="1"/>
        </p:nvSpPr>
        <p:spPr>
          <a:xfrm>
            <a:off x="762000" y="6290000"/>
            <a:ext cx="10668000" cy="6350"/>
          </a:xfrm>
          <a:prstGeom prst="rect">
            <a:avLst/>
          </a:prstGeom>
          <a:solidFill>
            <a:schemeClr val="tx1">
              <a:alpha val="15000"/>
            </a:schemeClr>
          </a:solidFill>
          <a:ln>
            <a:noFill/>
          </a:ln>
        </p:spPr>
        <p:txBody>
          <a:bodyPr rtlCol="0" anchor="ctr"/>
          <a:lstStyle/>
          <a:p>
            <a:endParaRPr lang="pl-PL"/>
          </a:p>
        </p:txBody>
      </p:sp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762000" y="620000"/>
            <a:ext cx="10668000" cy="80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62000" y="1750000"/>
            <a:ext cx="10668000" cy="430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B1A6C10-6D9E-4E52-9C6A-9F2A1C1D0001}" type="datetimeFigureOut">
              <a:rPr lang="pl-PL"/>
              <a:t>01.01.2026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B1A6C10-6D9E-4E52-9C6A-9F2A1C1D0002}" type="slidenum">
              <a:rPr lang="pl-PL"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/>
        <a:buChar char="▪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/>
        <a:buChar char="▪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chart" Target="../charts/chart1.xml"/><Relationship Id="rId3" Type="http://schemas.openxmlformats.org/officeDocument/2006/relationships/notesSlide" Target="../notesSlides/notesSlide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Wpływ temperatury na wzrost mchów torfowych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/>
              <a:t>Anna Kowalska, Piotr Nowak · Uniwersytet Jagielloński · 2026</a:t>
            </a:r>
          </a:p>
        </p:txBody>
      </p:sp>
      <p:sp>
        <p:nvSpPr>
          <p:cNvPr id="4" name="Nadtytuł 3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pl-PL" dirty="0"/>
              <a:t>Konferencja Ekologia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Agenda</a:t>
            </a:r>
          </a:p>
        </p:txBody>
      </p:sp>
      <p:sp>
        <p:nvSpPr>
          <p:cNvPr id="3" name="Nadtytuł 2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Wprowadzenie i hipoteza</a:t>
            </a:r>
          </a:p>
          <a:p>
            <a:r>
              <a:rPr lang="pl-PL" dirty="0"/>
              <a:t>Metoda badawcza</a:t>
            </a:r>
          </a:p>
          <a:p>
            <a:r>
              <a:rPr lang="pl-PL" dirty="0"/>
              <a:t>Wyniki</a:t>
            </a:r>
          </a:p>
          <a:p>
            <a:r>
              <a:rPr lang="pl-PL" dirty="0"/>
              <a:t>Dyskusja i wnioski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5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 xmlns:p="http://schemas.openxmlformats.org/presentationml/2006/main" xmlns:a="http://schemas.openxmlformats.org/drawingml/2006/main" xmlns:r="http://schemas.openxmlformats.org/officeDocument/2006/relationships"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 xmlns:p="http://schemas.openxmlformats.org/presentationml/2006/main" xmlns:a="http://schemas.openxmlformats.org/drawingml/2006/main" xmlns:r="http://schemas.openxmlformats.org/officeDocument/2006/relationships">
                                <p:cTn id="11" presetID="42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 xmlns:p="http://schemas.openxmlformats.org/presentationml/2006/main" xmlns:a="http://schemas.openxmlformats.org/drawingml/2006/main" xmlns:r="http://schemas.openxmlformats.org/officeDocument/2006/relationships">
                                <p:cTn id="17" presetID="42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 xmlns:p="http://schemas.openxmlformats.org/presentationml/2006/main" xmlns:a="http://schemas.openxmlformats.org/drawingml/2006/main" xmlns:r="http://schemas.openxmlformats.org/officeDocument/2006/relationships">
                                <p:cTn id="23" presetID="42" presetClass="entr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  <p:bldP spid="4" grpId="1" build="p" animBg="1"/>
      <p:bldP spid="4" grpId="2" build="p" animBg="1"/>
      <p:bldP spid="4" grpId="3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Metoda badawcza</a:t>
            </a:r>
          </a:p>
        </p:txBody>
      </p:sp>
      <p:sp>
        <p:nvSpPr>
          <p:cNvPr id="3" name="Num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02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500">
        <p159:morph option="byObjec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Metoda badawcza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Próby z 12 torfowisk w Polsce południowej</a:t>
            </a:r>
          </a:p>
          <a:p>
            <a:r>
              <a:rPr lang="pl-PL" dirty="0"/>
              <a:t>Hodowla w 4 temperaturach: 10–25 °C</a:t>
            </a:r>
          </a:p>
          <a:p>
            <a:pPr lvl="1"/>
            <a:r>
              <a:rPr lang="pl-PL" dirty="0"/>
              <a:t>po 30 powtórzeń na wariant</a:t>
            </a:r>
          </a:p>
          <a:p>
            <a:r>
              <a:rPr lang="pl-PL" dirty="0"/>
              <a:t>Pomiar przyrostu co 7 dni przez 16 tygodni</a:t>
            </a:r>
          </a:p>
          <a:p>
            <a:r>
              <a:rPr lang="pl-PL" dirty="0"/>
              <a:t>Analiza: model mieszany (R, lme4)</a:t>
            </a:r>
          </a:p>
        </p:txBody>
      </p:sp>
      <p:sp>
        <p:nvSpPr>
          <p:cNvPr id="4" name="Nadtytuł 3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pl-PL" dirty="0"/>
              <a:t>02 / Metoda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 xmlns:p="http://schemas.openxmlformats.org/presentationml/2006/main" xmlns:a="http://schemas.openxmlformats.org/drawingml/2006/main" xmlns:r="http://schemas.openxmlformats.org/officeDocument/2006/relationships"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 xmlns:p="http://schemas.openxmlformats.org/presentationml/2006/main" xmlns:a="http://schemas.openxmlformats.org/drawingml/2006/main" xmlns:r="http://schemas.openxmlformats.org/officeDocument/2006/relationships">
                                <p:cTn id="1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 xmlns:p="http://schemas.openxmlformats.org/presentationml/2006/main" xmlns:a="http://schemas.openxmlformats.org/drawingml/2006/main" xmlns:r="http://schemas.openxmlformats.org/officeDocument/2006/relationships">
                                <p:cTn id="15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 xmlns:p="http://schemas.openxmlformats.org/presentationml/2006/main" xmlns:a="http://schemas.openxmlformats.org/drawingml/2006/main" xmlns:r="http://schemas.openxmlformats.org/officeDocument/2006/relationships">
                                <p:cTn id="20" presetID="10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3" grpId="1" build="p" animBg="1"/>
      <p:bldP spid="3" grpId="2" build="p" animBg="1"/>
      <p:bldP spid="3" grpId="3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 liczbach</a:t>
            </a:r>
          </a:p>
        </p:txBody>
      </p:sp>
      <p:sp>
        <p:nvSpPr>
          <p:cNvPr id="3" name="Nadtytuł 2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pl-PL" dirty="0"/>
              <a:t>03 / Wyniki</a:t>
            </a:r>
          </a:p>
        </p:txBody>
      </p:sp>
      <p:sp>
        <p:nvSpPr>
          <p:cNvPr id="4" name="Liczba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pl-PL" dirty="0"/>
              <a:t>n = 360</a:t>
            </a:r>
          </a:p>
        </p:txBody>
      </p:sp>
      <p:sp>
        <p:nvSpPr>
          <p:cNvPr id="5" name="Opis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pl-PL" dirty="0"/>
              <a:t>prób w eksperymencie</a:t>
            </a:r>
          </a:p>
        </p:txBody>
      </p:sp>
      <p:sp>
        <p:nvSpPr>
          <p:cNvPr id="6" name="Liczba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l-PL" dirty="0"/>
              <a:t>+31%</a:t>
            </a:r>
          </a:p>
        </p:txBody>
      </p:sp>
      <p:sp>
        <p:nvSpPr>
          <p:cNvPr id="7" name="Opis 6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pl-PL" dirty="0"/>
              <a:t>przyrost przy 20 °C</a:t>
            </a:r>
          </a:p>
        </p:txBody>
      </p:sp>
      <p:sp>
        <p:nvSpPr>
          <p:cNvPr id="8" name="Liczba 7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pl-PL" dirty="0"/>
              <a:t>p &lt; 0,01</a:t>
            </a:r>
          </a:p>
        </p:txBody>
      </p:sp>
      <p:sp>
        <p:nvSpPr>
          <p:cNvPr id="9" name="Opis 8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pl-PL" dirty="0"/>
              <a:t>istotność efektu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 xmlns:p="http://schemas.openxmlformats.org/presentationml/2006/main" xmlns:a="http://schemas.openxmlformats.org/drawingml/2006/main" xmlns:r="http://schemas.openxmlformats.org/officeDocument/2006/relationships"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 xmlns:p="http://schemas.openxmlformats.org/presentationml/2006/main" xmlns:a="http://schemas.openxmlformats.org/drawingml/2006/main" xmlns:r="http://schemas.openxmlformats.org/officeDocument/2006/relationships"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6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"/>
                            </p:stCondLst>
                            <p:childTnLst>
                              <p:par xmlns:p="http://schemas.openxmlformats.org/presentationml/2006/main" xmlns:a="http://schemas.openxmlformats.org/drawingml/2006/main" xmlns:r="http://schemas.openxmlformats.org/officeDocument/2006/relationships"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6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 xmlns:p="http://schemas.openxmlformats.org/presentationml/2006/main" xmlns:a="http://schemas.openxmlformats.org/drawingml/2006/main" xmlns:r="http://schemas.openxmlformats.org/officeDocument/2006/relationships"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6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00"/>
                            </p:stCondLst>
                            <p:childTnLst>
                              <p:par xmlns:p="http://schemas.openxmlformats.org/presentationml/2006/main" xmlns:a="http://schemas.openxmlformats.org/drawingml/2006/main" xmlns:r="http://schemas.openxmlformats.org/officeDocument/2006/relationships"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6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 xmlns:p="http://schemas.openxmlformats.org/presentationml/2006/main" xmlns:a="http://schemas.openxmlformats.org/drawingml/2006/main" xmlns:r="http://schemas.openxmlformats.org/officeDocument/2006/relationships"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6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Dlaczego to badanie?</a:t>
            </a:r>
          </a:p>
        </p:txBody>
      </p:sp>
      <p:sp>
        <p:nvSpPr>
          <p:cNvPr id="3" name="Nadtytuł 2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pl-PL" dirty="0"/>
              <a:t>01 / Wprowadzenie</a:t>
            </a:r>
          </a:p>
        </p:txBody>
      </p:sp>
      <p:sp>
        <p:nvSpPr>
          <p:cNvPr id="4" name="Nagłówek karty 3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pl-PL" dirty="0"/>
              <a:t>Problem</a:t>
            </a:r>
          </a:p>
        </p:txBody>
      </p:sp>
      <p:sp>
        <p:nvSpPr>
          <p:cNvPr id="5" name="Tekst karty 4"/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pl-PL" dirty="0"/>
              <a:t>Torfowiska magazynują 1/3 węgla glebowego, a ocieplenie zmienia ich wzrost.</a:t>
            </a:r>
          </a:p>
        </p:txBody>
      </p:sp>
      <p:sp>
        <p:nvSpPr>
          <p:cNvPr id="6" name="Nagłówek karty 5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pl-PL" dirty="0"/>
              <a:t>Hipoteza</a:t>
            </a:r>
          </a:p>
        </p:txBody>
      </p:sp>
      <p:sp>
        <p:nvSpPr>
          <p:cNvPr id="7" name="Tekst karty 6"/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pl-PL" dirty="0"/>
              <a:t>H1: przyrost mchów rośnie do 20 °C, a powyżej tej temperatury maleje.</a:t>
            </a:r>
          </a:p>
        </p:txBody>
      </p:sp>
      <p:sp>
        <p:nvSpPr>
          <p:cNvPr id="8" name="Nagłówek karty 7"/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pl-PL" dirty="0"/>
              <a:t>Cel</a:t>
            </a:r>
          </a:p>
        </p:txBody>
      </p:sp>
      <p:sp>
        <p:nvSpPr>
          <p:cNvPr id="9" name="Tekst karty 8"/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pl-PL" dirty="0"/>
              <a:t>Ilościowa ocena wpływu temperatury na dwa gatunki Sphagnum.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 xmlns:p="http://schemas.openxmlformats.org/presentationml/2006/main" xmlns:a="http://schemas.openxmlformats.org/drawingml/2006/main" xmlns:r="http://schemas.openxmlformats.org/officeDocument/2006/relationships"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 xmlns:p="http://schemas.openxmlformats.org/presentationml/2006/main" xmlns:a="http://schemas.openxmlformats.org/drawingml/2006/main" xmlns:r="http://schemas.openxmlformats.org/officeDocument/2006/relationships"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 xmlns:p="http://schemas.openxmlformats.org/presentationml/2006/main" xmlns:a="http://schemas.openxmlformats.org/drawingml/2006/main" xmlns:r="http://schemas.openxmlformats.org/officeDocument/2006/relationships"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 xmlns:p="http://schemas.openxmlformats.org/presentationml/2006/main" xmlns:a="http://schemas.openxmlformats.org/drawingml/2006/main" xmlns:r="http://schemas.openxmlformats.org/officeDocument/2006/relationships"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 xmlns:p="http://schemas.openxmlformats.org/presentationml/2006/main" xmlns:a="http://schemas.openxmlformats.org/drawingml/2006/main" xmlns:r="http://schemas.openxmlformats.org/officeDocument/2006/relationships"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 xmlns:p="http://schemas.openxmlformats.org/presentationml/2006/main" xmlns:a="http://schemas.openxmlformats.org/drawingml/2006/main" xmlns:r="http://schemas.openxmlformats.org/officeDocument/2006/relationships"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Procedura badawcza</a:t>
            </a:r>
          </a:p>
        </p:txBody>
      </p:sp>
      <p:sp>
        <p:nvSpPr>
          <p:cNvPr id="3" name="Nadtytuł 2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pl-PL" dirty="0"/>
              <a:t>02 / Procedura</a:t>
            </a:r>
          </a:p>
        </p:txBody>
      </p:sp>
      <p:sp>
        <p:nvSpPr>
          <p:cNvPr id="4" name="Nagłówek kroku 3"/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r>
              <a:rPr lang="pl-PL" dirty="0"/>
              <a:t>Pobranie</a:t>
            </a:r>
          </a:p>
        </p:txBody>
      </p:sp>
      <p:sp>
        <p:nvSpPr>
          <p:cNvPr id="5" name="Tekst kroku 4"/>
          <p:cNvSpPr>
            <a:spLocks noGrp="1"/>
          </p:cNvSpPr>
          <p:nvPr>
            <p:ph type="body" sz="quarter" idx="35"/>
          </p:nvPr>
        </p:nvSpPr>
        <p:spPr/>
        <p:txBody>
          <a:bodyPr/>
          <a:lstStyle/>
          <a:p>
            <a:r>
              <a:rPr lang="pl-PL" dirty="0"/>
              <a:t>12 torfowisk, 360 prób</a:t>
            </a:r>
          </a:p>
        </p:txBody>
      </p:sp>
      <p:sp>
        <p:nvSpPr>
          <p:cNvPr id="6" name="Nagłówek kroku 5"/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r>
              <a:rPr lang="pl-PL" dirty="0"/>
              <a:t>Hodowla</a:t>
            </a:r>
          </a:p>
        </p:txBody>
      </p:sp>
      <p:sp>
        <p:nvSpPr>
          <p:cNvPr id="7" name="Tekst kroku 6"/>
          <p:cNvSpPr>
            <a:spLocks noGrp="1"/>
          </p:cNvSpPr>
          <p:nvPr>
            <p:ph type="body" sz="quarter" idx="36"/>
          </p:nvPr>
        </p:nvSpPr>
        <p:spPr/>
        <p:txBody>
          <a:bodyPr/>
          <a:lstStyle/>
          <a:p>
            <a:r>
              <a:rPr lang="pl-PL" dirty="0"/>
              <a:t>4 temperatury, 16 tygodni</a:t>
            </a:r>
          </a:p>
        </p:txBody>
      </p:sp>
      <p:sp>
        <p:nvSpPr>
          <p:cNvPr id="8" name="Nagłówek kroku 7"/>
          <p:cNvSpPr>
            <a:spLocks noGrp="1"/>
          </p:cNvSpPr>
          <p:nvPr>
            <p:ph type="body" sz="quarter" idx="33"/>
          </p:nvPr>
        </p:nvSpPr>
        <p:spPr/>
        <p:txBody>
          <a:bodyPr/>
          <a:lstStyle/>
          <a:p>
            <a:r>
              <a:rPr lang="pl-PL" dirty="0"/>
              <a:t>Pomiar</a:t>
            </a:r>
          </a:p>
        </p:txBody>
      </p:sp>
      <p:sp>
        <p:nvSpPr>
          <p:cNvPr id="9" name="Tekst kroku 8"/>
          <p:cNvSpPr>
            <a:spLocks noGrp="1"/>
          </p:cNvSpPr>
          <p:nvPr>
            <p:ph type="body" sz="quarter" idx="37"/>
          </p:nvPr>
        </p:nvSpPr>
        <p:spPr/>
        <p:txBody>
          <a:bodyPr/>
          <a:lstStyle/>
          <a:p>
            <a:r>
              <a:rPr lang="pl-PL" dirty="0"/>
              <a:t>Przyrost co 7 dni</a:t>
            </a:r>
          </a:p>
        </p:txBody>
      </p:sp>
      <p:sp>
        <p:nvSpPr>
          <p:cNvPr id="10" name="Nagłówek kroku 9"/>
          <p:cNvSpPr>
            <a:spLocks noGrp="1"/>
          </p:cNvSpPr>
          <p:nvPr>
            <p:ph type="body" sz="quarter" idx="34"/>
          </p:nvPr>
        </p:nvSpPr>
        <p:spPr/>
        <p:txBody>
          <a:bodyPr/>
          <a:lstStyle/>
          <a:p>
            <a:r>
              <a:rPr lang="pl-PL" dirty="0"/>
              <a:t>Analiza</a:t>
            </a:r>
          </a:p>
        </p:txBody>
      </p:sp>
      <p:sp>
        <p:nvSpPr>
          <p:cNvPr id="11" name="Tekst kroku 10"/>
          <p:cNvSpPr>
            <a:spLocks noGrp="1"/>
          </p:cNvSpPr>
          <p:nvPr>
            <p:ph type="body" sz="quarter" idx="38"/>
          </p:nvPr>
        </p:nvSpPr>
        <p:spPr/>
        <p:txBody>
          <a:bodyPr/>
          <a:lstStyle/>
          <a:p>
            <a:r>
              <a:rPr lang="pl-PL" dirty="0"/>
              <a:t>Model mieszany w R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5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 xmlns:p="http://schemas.openxmlformats.org/presentationml/2006/main" xmlns:a="http://schemas.openxmlformats.org/drawingml/2006/main" xmlns:r="http://schemas.openxmlformats.org/officeDocument/2006/relationships"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 xmlns:p="http://schemas.openxmlformats.org/presentationml/2006/main" xmlns:a="http://schemas.openxmlformats.org/drawingml/2006/main" xmlns:r="http://schemas.openxmlformats.org/officeDocument/2006/relationships"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 xmlns:p="http://schemas.openxmlformats.org/presentationml/2006/main" xmlns:a="http://schemas.openxmlformats.org/drawingml/2006/main" xmlns:r="http://schemas.openxmlformats.org/officeDocument/2006/relationships"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 xmlns:p="http://schemas.openxmlformats.org/presentationml/2006/main" xmlns:a="http://schemas.openxmlformats.org/drawingml/2006/main" xmlns:r="http://schemas.openxmlformats.org/officeDocument/2006/relationships"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 xmlns:p="http://schemas.openxmlformats.org/presentationml/2006/main" xmlns:a="http://schemas.openxmlformats.org/drawingml/2006/main" xmlns:r="http://schemas.openxmlformats.org/officeDocument/2006/relationships"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 xmlns:p="http://schemas.openxmlformats.org/presentationml/2006/main" xmlns:a="http://schemas.openxmlformats.org/drawingml/2006/main" xmlns:r="http://schemas.openxmlformats.org/officeDocument/2006/relationships"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 xmlns:p="http://schemas.openxmlformats.org/presentationml/2006/main" xmlns:a="http://schemas.openxmlformats.org/drawingml/2006/main" xmlns:r="http://schemas.openxmlformats.org/officeDocument/2006/relationships"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 xmlns:p="http://schemas.openxmlformats.org/presentationml/2006/main" xmlns:a="http://schemas.openxmlformats.org/drawingml/2006/main" xmlns:r="http://schemas.openxmlformats.org/officeDocument/2006/relationships"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Dyskusja wyników</a:t>
            </a:r>
          </a:p>
        </p:txBody>
      </p:sp>
      <p:sp>
        <p:nvSpPr>
          <p:cNvPr id="3" name="Nadtytuł 2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pl-PL" dirty="0"/>
              <a:t>04 / Dyskusja</a:t>
            </a:r>
          </a:p>
        </p:txBody>
      </p:sp>
      <p:sp>
        <p:nvSpPr>
          <p:cNvPr id="4" name="Nagłówek lewy 3"/>
          <p:cNvSpPr>
            <a:spLocks noGrp="1"/>
          </p:cNvSpPr>
          <p:nvPr>
            <p:ph type="body" sz="quarter" idx="41"/>
          </p:nvPr>
        </p:nvSpPr>
        <p:spPr/>
        <p:txBody>
          <a:bodyPr/>
          <a:lstStyle/>
          <a:p>
            <a:r>
              <a:rPr lang="pl-PL" dirty="0"/>
              <a:t>Zgodne z hipotezą</a:t>
            </a:r>
          </a:p>
        </p:txBody>
      </p:sp>
      <p:sp>
        <p:nvSpPr>
          <p:cNvPr id="5" name="Nagłówek prawy 4"/>
          <p:cNvSpPr>
            <a:spLocks noGrp="1"/>
          </p:cNvSpPr>
          <p:nvPr>
            <p:ph type="body" sz="quarter" idx="42"/>
          </p:nvPr>
        </p:nvSpPr>
        <p:spPr/>
        <p:txBody>
          <a:bodyPr/>
          <a:lstStyle/>
          <a:p>
            <a:r>
              <a:rPr lang="pl-PL" dirty="0"/>
              <a:t>Ograniczenia</a:t>
            </a:r>
          </a:p>
        </p:txBody>
      </p:sp>
      <p:sp>
        <p:nvSpPr>
          <p:cNvPr id="6" name="Tekst lewy 5"/>
          <p:cNvSpPr>
            <a:spLocks noGrp="1"/>
          </p:cNvSpPr>
          <p:nvPr>
            <p:ph type="body" sz="quarter" idx="43"/>
          </p:nvPr>
        </p:nvSpPr>
        <p:spPr/>
        <p:txBody>
          <a:bodyPr/>
          <a:lstStyle/>
          <a:p>
            <a:r>
              <a:rPr lang="pl-PL" dirty="0"/>
              <a:t>Optimum przy 20 °C</a:t>
            </a:r>
          </a:p>
          <a:p>
            <a:r>
              <a:rPr lang="pl-PL" dirty="0"/>
              <a:t>Spadek powyżej 22 °C</a:t>
            </a:r>
          </a:p>
          <a:p>
            <a:r>
              <a:rPr lang="pl-PL" dirty="0"/>
              <a:t>Efekt istotny (p &lt; 0,01)</a:t>
            </a:r>
          </a:p>
        </p:txBody>
      </p:sp>
      <p:sp>
        <p:nvSpPr>
          <p:cNvPr id="7" name="Tekst prawy 6"/>
          <p:cNvSpPr>
            <a:spLocks noGrp="1"/>
          </p:cNvSpPr>
          <p:nvPr>
            <p:ph type="body" sz="quarter" idx="44"/>
          </p:nvPr>
        </p:nvSpPr>
        <p:spPr/>
        <p:txBody>
          <a:bodyPr/>
          <a:lstStyle/>
          <a:p>
            <a:r>
              <a:rPr lang="pl-PL" dirty="0"/>
              <a:t>Warunki laboratoryjne</a:t>
            </a:r>
          </a:p>
          <a:p>
            <a:r>
              <a:rPr lang="pl-PL" dirty="0"/>
              <a:t>Dwa gatunki</a:t>
            </a:r>
          </a:p>
          <a:p>
            <a:r>
              <a:rPr lang="pl-PL" dirty="0"/>
              <a:t>Jeden sezon pomiarów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Przyrost biomasy a temperatura</a:t>
            </a:r>
          </a:p>
        </p:txBody>
      </p:sp>
      <p:sp>
        <p:nvSpPr>
          <p:cNvPr id="4" name="Nadtytuł 3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pl-PL" dirty="0"/>
              <a:t>03 / Wyniki</a:t>
            </a:r>
          </a:p>
        </p:txBody>
      </p:sp>
      <p:sp>
        <p:nvSpPr>
          <p:cNvPr id="5" name="Wnioski 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pl-PL" dirty="0"/>
              <a:t>Optimum wzrostu przy 20 °C</a:t>
            </a:r>
          </a:p>
          <a:p>
            <a:r>
              <a:rPr lang="pl-PL" dirty="0"/>
              <a:t>Powyżej 22 °C przyrost maleje</a:t>
            </a:r>
          </a:p>
          <a:p>
            <a:r>
              <a:rPr lang="pl-PL" dirty="0"/>
              <a:t>Wynik zgodny z hipotezą H1</a:t>
            </a:r>
          </a:p>
        </p:txBody>
      </p:sp>
      <p:graphicFrame xmlns:a="http://schemas.openxmlformats.org/drawingml/2006/main" xmlns:r="http://schemas.openxmlformats.org/officeDocument/2006/relationships" xmlns:p="http://schemas.openxmlformats.org/presentationml/2006/main">
        <p:nvGraphicFramePr>
          <p:cNvPr id="6" name="Wykres 5"/>
          <p:cNvGraphicFramePr>
            <a:graphicFrameLocks noGrp="1"/>
          </p:cNvGraphicFramePr>
          <p:nvPr/>
        </p:nvGraphicFramePr>
        <p:xfrm>
          <a:off x="762000" y="1750000"/>
          <a:ext cx="6900000" cy="43000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 xmlns:p="http://schemas.openxmlformats.org/presentationml/2006/main" xmlns:a="http://schemas.openxmlformats.org/drawingml/2006/main" xmlns:r="http://schemas.openxmlformats.org/officeDocument/2006/relationships"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 xmlns:p="http://schemas.openxmlformats.org/presentationml/2006/main" xmlns:a="http://schemas.openxmlformats.org/drawingml/2006/main" xmlns:r="http://schemas.openxmlformats.org/officeDocument/2006/relationships">
                                <p:cTn id="10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700"/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 xmlns:p="http://schemas.openxmlformats.org/presentationml/2006/main" xmlns:a="http://schemas.openxmlformats.org/drawingml/2006/main" xmlns:r="http://schemas.openxmlformats.org/officeDocument/2006/relationships">
                                <p:cTn id="15" presetID="2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700"/>
                                        <p:tgtEl>
                                          <p:spTgt spid="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Chart bld="series"/>
        </p:bldSub>
      </p:bldGraphic>
      <p:bldGraphic spid="6" grpId="1">
        <p:bldSub>
          <a:bldChart bld="series" animBg="0"/>
        </p:bldSub>
      </p:bldGraphic>
      <p:bldGraphic spid="6" grpId="2">
        <p:bldSub>
          <a:bldChart bld="series" animBg="0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ytat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Nauka to uporządkowana wiedza. Mądrość to uporządkowane życie.</a:t>
            </a:r>
          </a:p>
        </p:txBody>
      </p:sp>
      <p:sp>
        <p:nvSpPr>
          <p:cNvPr id="3" name="Autor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pl-PL" dirty="0"/>
              <a:t>Immanuel Kant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Teren badań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Torfowisko wysokie „Bór na Czerwonem”, czerwiec 2026.</a:t>
            </a:r>
          </a:p>
        </p:txBody>
      </p:sp>
      <p:pic xmlns:a="http://schemas.openxmlformats.org/drawingml/2006/main" xmlns:r="http://schemas.openxmlformats.org/officeDocument/2006/relationships" xmlns:p="http://schemas.openxmlformats.org/presentationml/2006/main">
        <p:nvPicPr>
          <p:cNvPr id="4" name="Symbol zastępczy obrazu 3"/>
          <p:cNvPicPr>
            <a:picLocks noGrp="1" noChangeAspect="1"/>
          </p:cNvPicPr>
          <p:nvPr>
            <p:ph type="pic" idx="2"/>
          </p:nvPr>
        </p:nvPicPr>
        <p:blipFill>
          <a:blip r:embed="rId2"/>
          <a:srcRect t="4422" b="4422"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Wyniki pomiarów</a:t>
            </a:r>
          </a:p>
        </p:txBody>
      </p:sp>
      <p:sp>
        <p:nvSpPr>
          <p:cNvPr id="3" name="Nadtytuł 2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pl-PL" dirty="0"/>
          </a:p>
        </p:txBody>
      </p:sp>
      <p:graphicFrame xmlns:a="http://schemas.openxmlformats.org/drawingml/2006/main" xmlns:r="http://schemas.openxmlformats.org/officeDocument/2006/relationships" xmlns:p="http://schemas.openxmlformats.org/presentationml/2006/main">
        <p:nvGraphicFramePr>
          <p:cNvPr id="4" name="Tabela 3"/>
          <p:cNvGraphicFramePr>
            <a:graphicFrameLocks noGrp="1"/>
          </p:cNvGraphicFramePr>
          <p:nvPr/>
        </p:nvGraphicFramePr>
        <p:xfrm>
          <a:off x="762000" y="1900000"/>
          <a:ext cx="10668000" cy="224000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3556000"/>
                <a:gridCol w="3556000"/>
                <a:gridCol w="3556000"/>
              </a:tblGrid>
              <a:tr h="560000">
                <a:tc>
                  <a:txBody>
                    <a:bodyPr/>
                    <a:lstStyle/>
                    <a:p xmlns:a="http://schemas.openxmlformats.org/drawingml/2006/main" xmlns:r="http://schemas.openxmlformats.org/officeDocument/2006/relationships" xmlns:p="http://schemas.openxmlformats.org/presentationml/2006/main">
                      <a:r>
                        <a:rPr lang="pl-PL" dirty="0"/>
                        <a:t>Temperatura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 xmlns:a="http://schemas.openxmlformats.org/drawingml/2006/main" xmlns:r="http://schemas.openxmlformats.org/officeDocument/2006/relationships" xmlns:p="http://schemas.openxmlformats.org/presentationml/2006/main">
                      <a:r>
                        <a:rPr lang="pl-PL" dirty="0"/>
                        <a:t>Przyrost [mm/tydz.]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 xmlns:a="http://schemas.openxmlformats.org/drawingml/2006/main" xmlns:r="http://schemas.openxmlformats.org/officeDocument/2006/relationships" xmlns:p="http://schemas.openxmlformats.org/presentationml/2006/main">
                      <a:r>
                        <a:rPr lang="pl-PL" dirty="0"/>
                        <a:t>SD</a:t>
                      </a:r>
                    </a:p>
                  </a:txBody>
                  <a:tcPr/>
                </a:tc>
              </a:tr>
              <a:tr h="560000">
                <a:tc>
                  <a:txBody>
                    <a:bodyPr/>
                    <a:lstStyle/>
                    <a:p xmlns:a="http://schemas.openxmlformats.org/drawingml/2006/main" xmlns:r="http://schemas.openxmlformats.org/officeDocument/2006/relationships" xmlns:p="http://schemas.openxmlformats.org/presentationml/2006/main">
                      <a:r>
                        <a:rPr lang="pl-PL" dirty="0"/>
                        <a:t>10 °C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 xmlns:a="http://schemas.openxmlformats.org/drawingml/2006/main" xmlns:r="http://schemas.openxmlformats.org/officeDocument/2006/relationships" xmlns:p="http://schemas.openxmlformats.org/presentationml/2006/main">
                      <a:r>
                        <a:rPr lang="pl-PL" dirty="0"/>
                        <a:t>1,8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 xmlns:a="http://schemas.openxmlformats.org/drawingml/2006/main" xmlns:r="http://schemas.openxmlformats.org/officeDocument/2006/relationships" xmlns:p="http://schemas.openxmlformats.org/presentationml/2006/main">
                      <a:r>
                        <a:rPr lang="pl-PL" dirty="0"/>
                        <a:t>0,3</a:t>
                      </a:r>
                    </a:p>
                  </a:txBody>
                  <a:tcPr/>
                </a:tc>
              </a:tr>
              <a:tr h="560000">
                <a:tc>
                  <a:txBody>
                    <a:bodyPr/>
                    <a:lstStyle/>
                    <a:p xmlns:a="http://schemas.openxmlformats.org/drawingml/2006/main" xmlns:r="http://schemas.openxmlformats.org/officeDocument/2006/relationships" xmlns:p="http://schemas.openxmlformats.org/presentationml/2006/main">
                      <a:r>
                        <a:rPr lang="pl-PL" dirty="0"/>
                        <a:t>20 °C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 xmlns:a="http://schemas.openxmlformats.org/drawingml/2006/main" xmlns:r="http://schemas.openxmlformats.org/officeDocument/2006/relationships" xmlns:p="http://schemas.openxmlformats.org/presentationml/2006/main">
                      <a:r>
                        <a:rPr lang="pl-PL" dirty="0"/>
                        <a:t>3,8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 xmlns:a="http://schemas.openxmlformats.org/drawingml/2006/main" xmlns:r="http://schemas.openxmlformats.org/officeDocument/2006/relationships" xmlns:p="http://schemas.openxmlformats.org/presentationml/2006/main">
                      <a:r>
                        <a:rPr lang="pl-PL" dirty="0"/>
                        <a:t>0,4</a:t>
                      </a:r>
                    </a:p>
                  </a:txBody>
                  <a:tcPr/>
                </a:tc>
              </a:tr>
              <a:tr h="560000">
                <a:tc>
                  <a:txBody>
                    <a:bodyPr/>
                    <a:lstStyle/>
                    <a:p xmlns:a="http://schemas.openxmlformats.org/drawingml/2006/main" xmlns:r="http://schemas.openxmlformats.org/officeDocument/2006/relationships" xmlns:p="http://schemas.openxmlformats.org/presentationml/2006/main">
                      <a:r>
                        <a:rPr lang="pl-PL" dirty="0"/>
                        <a:t>25 °C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 xmlns:a="http://schemas.openxmlformats.org/drawingml/2006/main" xmlns:r="http://schemas.openxmlformats.org/officeDocument/2006/relationships" xmlns:p="http://schemas.openxmlformats.org/presentationml/2006/main">
                      <a:r>
                        <a:rPr lang="pl-PL" dirty="0"/>
                        <a:t>2,6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 xmlns:a="http://schemas.openxmlformats.org/drawingml/2006/main" xmlns:r="http://schemas.openxmlformats.org/officeDocument/2006/relationships" xmlns:p="http://schemas.openxmlformats.org/presentationml/2006/main">
                      <a:r>
                        <a:rPr lang="pl-PL" dirty="0"/>
                        <a:t>0,5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Dziękuję za uwagę</a:t>
            </a:r>
          </a:p>
        </p:txBody>
      </p:sp>
      <p:sp>
        <p:nvSpPr>
          <p:cNvPr id="3" name="Kontak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anna.kowalska@uj.edu.pl · DOI 10.0000/przyklad.2026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500">
        <p159:morph option="byObject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Nauka">
  <a:themeElements>
    <a:clrScheme name="Nauka">
      <a:dk1>
        <a:srgbClr val="1F2933"/>
      </a:dk1>
      <a:lt1>
        <a:sysClr val="window" lastClr="FFFFFF"/>
      </a:lt1>
      <a:dk2>
        <a:srgbClr val="52606D"/>
      </a:dk2>
      <a:lt2>
        <a:srgbClr val="F5F7FA"/>
      </a:lt2>
      <a:accent1>
        <a:srgbClr val="0072B2"/>
      </a:accent1>
      <a:accent2>
        <a:srgbClr val="E69F00"/>
      </a:accent2>
      <a:accent3>
        <a:srgbClr val="009E73"/>
      </a:accent3>
      <a:accent4>
        <a:srgbClr val="D55E00"/>
      </a:accent4>
      <a:accent5>
        <a:srgbClr val="CC79A7"/>
      </a:accent5>
      <a:accent6>
        <a:srgbClr val="56B4E9"/>
      </a:accent6>
      <a:hlink>
        <a:srgbClr val="0072B2"/>
      </a:hlink>
      <a:folHlink>
        <a:srgbClr val="CC79A7"/>
      </a:folHlink>
    </a:clrScheme>
    <a:fontScheme name="Nauka">
      <a:majorFont>
        <a:latin typeface="Segoe UI Semibold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Nauka">
  <a:themeElements>
    <a:clrScheme name="Nauka">
      <a:dk1>
        <a:srgbClr val="1F2933"/>
      </a:dk1>
      <a:lt1>
        <a:sysClr val="window" lastClr="FFFFFF"/>
      </a:lt1>
      <a:dk2>
        <a:srgbClr val="52606D"/>
      </a:dk2>
      <a:lt2>
        <a:srgbClr val="F5F7FA"/>
      </a:lt2>
      <a:accent1>
        <a:srgbClr val="0072B2"/>
      </a:accent1>
      <a:accent2>
        <a:srgbClr val="E69F00"/>
      </a:accent2>
      <a:accent3>
        <a:srgbClr val="009E73"/>
      </a:accent3>
      <a:accent4>
        <a:srgbClr val="D55E00"/>
      </a:accent4>
      <a:accent5>
        <a:srgbClr val="CC79A7"/>
      </a:accent5>
      <a:accent6>
        <a:srgbClr val="56B4E9"/>
      </a:accent6>
      <a:hlink>
        <a:srgbClr val="0072B2"/>
      </a:hlink>
      <a:folHlink>
        <a:srgbClr val="CC79A7"/>
      </a:folHlink>
    </a:clrScheme>
    <a:fontScheme name="Nauka">
      <a:majorFont>
        <a:latin typeface="Segoe UI Semibold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Plansza</Application>
  <PresentationFormat>Panoramiczny</PresentationFormat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Anna Kowalska</dc:creator>
  <cp:lastModifiedBy>Anna Kowalska</cp:lastModifiedBy>
  <dcterms:created xsi:type="dcterms:W3CDTF">2026-10-27T22:52:27Z</dcterms:created>
  <dcterms:modified xsi:type="dcterms:W3CDTF">2026-10-27T22:52:27Z</dcterms:modified>
</cp:coreProperties>
</file>